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326" r:id="rId4"/>
    <p:sldId id="327" r:id="rId5"/>
    <p:sldId id="267" r:id="rId6"/>
    <p:sldId id="268" r:id="rId7"/>
    <p:sldId id="269" r:id="rId8"/>
    <p:sldId id="272" r:id="rId9"/>
    <p:sldId id="270" r:id="rId10"/>
    <p:sldId id="266" r:id="rId11"/>
    <p:sldId id="265" r:id="rId12"/>
    <p:sldId id="295" r:id="rId13"/>
    <p:sldId id="304" r:id="rId14"/>
    <p:sldId id="273" r:id="rId15"/>
    <p:sldId id="274" r:id="rId16"/>
    <p:sldId id="275" r:id="rId17"/>
    <p:sldId id="276" r:id="rId18"/>
    <p:sldId id="277" r:id="rId19"/>
    <p:sldId id="281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353" r:id="rId30"/>
    <p:sldId id="356" r:id="rId31"/>
    <p:sldId id="300" r:id="rId32"/>
    <p:sldId id="370" r:id="rId33"/>
    <p:sldId id="371" r:id="rId34"/>
    <p:sldId id="320" r:id="rId35"/>
    <p:sldId id="321" r:id="rId36"/>
    <p:sldId id="345" r:id="rId37"/>
    <p:sldId id="369" r:id="rId38"/>
    <p:sldId id="357" r:id="rId39"/>
    <p:sldId id="271" r:id="rId40"/>
    <p:sldId id="360" r:id="rId41"/>
    <p:sldId id="361" r:id="rId42"/>
    <p:sldId id="362" r:id="rId43"/>
    <p:sldId id="363" r:id="rId44"/>
    <p:sldId id="330" r:id="rId45"/>
    <p:sldId id="313" r:id="rId46"/>
    <p:sldId id="317" r:id="rId47"/>
    <p:sldId id="315" r:id="rId48"/>
    <p:sldId id="318" r:id="rId49"/>
    <p:sldId id="329" r:id="rId50"/>
    <p:sldId id="323" r:id="rId51"/>
    <p:sldId id="324" r:id="rId52"/>
    <p:sldId id="306" r:id="rId53"/>
    <p:sldId id="307" r:id="rId54"/>
    <p:sldId id="309" r:id="rId55"/>
    <p:sldId id="288" r:id="rId56"/>
    <p:sldId id="359" r:id="rId57"/>
    <p:sldId id="354" r:id="rId58"/>
    <p:sldId id="368" r:id="rId59"/>
    <p:sldId id="328" r:id="rId60"/>
    <p:sldId id="290" r:id="rId61"/>
    <p:sldId id="291" r:id="rId62"/>
    <p:sldId id="299" r:id="rId63"/>
    <p:sldId id="298" r:id="rId64"/>
    <p:sldId id="308" r:id="rId65"/>
    <p:sldId id="364" r:id="rId66"/>
    <p:sldId id="365" r:id="rId67"/>
    <p:sldId id="366" r:id="rId68"/>
    <p:sldId id="34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292" r:id="rId79"/>
    <p:sldId id="293" r:id="rId80"/>
    <p:sldId id="294" r:id="rId81"/>
    <p:sldId id="296" r:id="rId82"/>
    <p:sldId id="297" r:id="rId83"/>
    <p:sldId id="310" r:id="rId84"/>
    <p:sldId id="350" r:id="rId85"/>
    <p:sldId id="332" r:id="rId86"/>
    <p:sldId id="333" r:id="rId87"/>
  </p:sldIdLst>
  <p:sldSz cx="12192000" cy="6858000"/>
  <p:notesSz cx="6858000" cy="9144000"/>
  <p:embeddedFontLst>
    <p:embeddedFont>
      <p:font typeface="나눔고딕" panose="020B0600000101010101" charset="-127"/>
      <p:regular r:id="rId88"/>
      <p:bold r:id="rId89"/>
    </p:embeddedFont>
    <p:embeddedFont>
      <p:font typeface="Cambria Math" panose="02040503050406030204" pitchFamily="18" charset="0"/>
      <p:regular r:id="rId90"/>
    </p:embeddedFont>
    <p:embeddedFont>
      <p:font typeface="Lucida Console" panose="020B0609040504020204" pitchFamily="49" charset="0"/>
      <p:regular r:id="rId91"/>
    </p:embeddedFont>
    <p:embeddedFont>
      <p:font typeface="Montserrat SemiBold" panose="020B0600000101010101" charset="0"/>
      <p:bold r:id="rId92"/>
      <p:boldItalic r:id="rId93"/>
    </p:embeddedFont>
    <p:embeddedFont>
      <p:font typeface="맑은 고딕" panose="020B0503020000020004" pitchFamily="50" charset="-127"/>
      <p:regular r:id="rId94"/>
      <p:bold r:id="rId95"/>
    </p:embeddedFont>
    <p:embeddedFont>
      <p:font typeface="맑은 고딕 Semilight" panose="020B0502040204020203" pitchFamily="50" charset="-127"/>
      <p:regular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14" initials="b" lastIdx="1" clrIdx="0">
    <p:extLst>
      <p:ext uri="{19B8F6BF-5375-455C-9EA6-DF929625EA0E}">
        <p15:presenceInfo xmlns:p15="http://schemas.microsoft.com/office/powerpoint/2012/main" userId="b1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50"/>
    <a:srgbClr val="4BB2FF"/>
    <a:srgbClr val="01FFBC"/>
    <a:srgbClr val="A7FFFF"/>
    <a:srgbClr val="4BFFAE"/>
    <a:srgbClr val="FFFEE8"/>
    <a:srgbClr val="FF8989"/>
    <a:srgbClr val="F00078"/>
    <a:srgbClr val="F8CBAD"/>
    <a:srgbClr val="2D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7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6.fntdata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4:33:07.0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4:33:07.5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4:33:26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EFD1F-DFB6-E81C-5468-FE309A4CE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5F7B5D-437D-B270-E233-85FACD7AA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6B5D43-DD01-BE03-EE21-57E0754D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0B289-EE08-8F3E-A22C-68E27DF7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2764A-FA8E-4160-80F9-7C2AFFD3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65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89490-9ED1-51A3-950C-DFB0F431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0B0E1D-C11D-7095-2C8F-AB60923AA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85C23-3C1C-2513-A220-7EB52C8C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65148-3893-518D-445F-78BA991E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5552E-2B2F-CB57-8757-77A14602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58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F3EDF-AA5A-7236-AB34-C13C5CEA6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307724-6457-204C-7121-7E9EE71E4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EF1D6-5369-BBA8-DC44-A68F8670D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93112-5C8A-7230-60D2-7A2A473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2861-EEC2-F596-4F82-E1101E80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6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EFD1F-DFB6-E81C-5468-FE309A4CE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5F7B5D-437D-B270-E233-85FACD7AA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6B5D43-DD01-BE03-EE21-57E0754D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0B289-EE08-8F3E-A22C-68E27DF7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2764A-FA8E-4160-80F9-7C2AFFD3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58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11DD6-44AF-3239-C7CA-D5A57D63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47A85-B039-9B0C-A566-3969A06BA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077C6-42E8-F3E8-47C3-C553CC8B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C934D-A246-45C2-D8C8-FB6D0A7A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E5D5A9-D4F5-524B-63A4-311232DB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018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31586-3B3B-B344-5956-011428B6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AF73DA-B3DF-09FB-D9D2-A833B6D1D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1936-7D8C-0526-0808-E3B8BE65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ECC09D-84CA-B085-8BE4-C2F007C0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ABB51-7BAC-A66C-EBFA-A4704C36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27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CC7E-BEF1-E014-7863-745E13C2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EA00C-7DAB-755C-6BCC-4E240B783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F1649-0F27-E973-A261-EFC49E369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44810F-1BB9-62EC-F936-6EBCBFF77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122DE-6A13-8D1D-A476-43A69163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2BD61-431D-629D-2A98-18E8AF68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2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8D938-6E72-5E6B-9075-7EC16498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6D9868-87D1-1E14-1D2A-2F75ADDEB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22F6D-616A-2C67-356B-CCC8A9D28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1356CE-4130-06F8-740F-7B3BD4CB6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C2DDE-E9DE-3D38-05D3-5B34193B9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C2D79F-887C-2AC5-BE5E-9150DA00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E5EEF4-9C44-F9C0-08E1-C83E003E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CE1261-3FEF-C4CD-6696-0434B62E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53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0B4BF-7DE0-8334-A629-9EE4EED9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6CCE4-8660-9DD2-2C68-FF27DDE4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D43F78-82B9-19F5-CEC7-EBBE6735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31D3DC-E787-B4F7-0403-D706477F5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268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629710-A7F2-B394-7374-BB5B37F3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777C94-9A43-A178-BA56-547FABE9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85B05-2D7A-2697-A274-3CF6EDD7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651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EF84-4BE0-3697-4831-49CEE546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F4C13D-1386-33DB-3925-A745312C4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FC54AE-A781-84A3-2298-E29666DE3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6BE28F-EC32-9431-82F9-BBEFBE47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EDB73-847A-CC12-F383-8B55A1BE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BE3ABE-0858-9234-0EF1-B74ED66C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27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11DD6-44AF-3239-C7CA-D5A57D63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47A85-B039-9B0C-A566-3969A06BA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077C6-42E8-F3E8-47C3-C553CC8B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C934D-A246-45C2-D8C8-FB6D0A7A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E5D5A9-D4F5-524B-63A4-311232DB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053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00300-3A93-9A11-FBCD-926CD9DC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BF4E07-10FD-DFE6-7FF8-0CF07F48F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24D96-CACF-0DCB-DB1C-965CA2EE7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691BF5-65AD-5204-CDA3-3BECD476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9FEE66-3DEE-42B4-730B-C1E95018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802E8-1657-02B2-A621-3D4A8B57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1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89490-9ED1-51A3-950C-DFB0F431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0B0E1D-C11D-7095-2C8F-AB60923AA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85C23-3C1C-2513-A220-7EB52C8C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65148-3893-518D-445F-78BA991E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5552E-2B2F-CB57-8757-77A14602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69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F3EDF-AA5A-7236-AB34-C13C5CEA6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307724-6457-204C-7121-7E9EE71E4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EF1D6-5369-BBA8-DC44-A68F8670D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93112-5C8A-7230-60D2-7A2A473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2861-EEC2-F596-4F82-E1101E80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4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31586-3B3B-B344-5956-011428B6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AF73DA-B3DF-09FB-D9D2-A833B6D1D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1936-7D8C-0526-0808-E3B8BE65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ECC09D-84CA-B085-8BE4-C2F007C0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ABB51-7BAC-A66C-EBFA-A4704C36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59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CC7E-BEF1-E014-7863-745E13C2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EA00C-7DAB-755C-6BCC-4E240B783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F1649-0F27-E973-A261-EFC49E369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44810F-1BB9-62EC-F936-6EBCBFF77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122DE-6A13-8D1D-A476-43A69163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2BD61-431D-629D-2A98-18E8AF68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29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8D938-6E72-5E6B-9075-7EC16498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6D9868-87D1-1E14-1D2A-2F75ADDEB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22F6D-616A-2C67-356B-CCC8A9D28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1356CE-4130-06F8-740F-7B3BD4CB6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C2DDE-E9DE-3D38-05D3-5B34193B9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C2D79F-887C-2AC5-BE5E-9150DA00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E5EEF4-9C44-F9C0-08E1-C83E003E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CE1261-3FEF-C4CD-6696-0434B62E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54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0B4BF-7DE0-8334-A629-9EE4EED9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6CCE4-8660-9DD2-2C68-FF27DDE4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D43F78-82B9-19F5-CEC7-EBBE6735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31D3DC-E787-B4F7-0403-D706477F5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45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629710-A7F2-B394-7374-BB5B37F3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777C94-9A43-A178-BA56-547FABE9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85B05-2D7A-2697-A274-3CF6EDD7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0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EF84-4BE0-3697-4831-49CEE546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F4C13D-1386-33DB-3925-A745312C4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FC54AE-A781-84A3-2298-E29666DE3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6BE28F-EC32-9431-82F9-BBEFBE47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EDB73-847A-CC12-F383-8B55A1BE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BE3ABE-0858-9234-0EF1-B74ED66C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4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00300-3A93-9A11-FBCD-926CD9DC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BF4E07-10FD-DFE6-7FF8-0CF07F48F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24D96-CACF-0DCB-DB1C-965CA2EE7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691BF5-65AD-5204-CDA3-3BECD476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9FEE66-3DEE-42B4-730B-C1E95018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802E8-1657-02B2-A621-3D4A8B57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2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6EB3A9-AEBB-72C4-E3E1-D145D9C1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10729-126F-1B16-C843-BB21AE6F0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C804D-A6F8-5D11-6CCB-2C6888AE6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C6B25-B605-71E2-AF6F-41EDEB02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A9DE5-A733-5225-AF28-460234B15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2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6EB3A9-AEBB-72C4-E3E1-D145D9C1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10729-126F-1B16-C843-BB21AE6F0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C804D-A6F8-5D11-6CCB-2C6888AE6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82E69-9DFF-4F2F-A326-03D6981C0891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C6B25-B605-71E2-AF6F-41EDEB02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A9DE5-A733-5225-AF28-460234B15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0CA98-EC50-48D1-BCE2-CF6B5CAF1F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2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microsoft.com/office/2007/relationships/hdphoto" Target="../media/hdphoto6.wdp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6.wdp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microsoft.com/office/2007/relationships/hdphoto" Target="../media/hdphoto6.wdp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7.png"/><Relationship Id="rId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microsoft.com/office/2007/relationships/hdphoto" Target="../media/hdphoto6.wdp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6.wdp"/><Relationship Id="rId7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48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microsoft.com/office/2007/relationships/hdphoto" Target="../media/hdphoto6.wdp"/><Relationship Id="rId10" Type="http://schemas.openxmlformats.org/officeDocument/2006/relationships/image" Target="../media/image80.png"/><Relationship Id="rId4" Type="http://schemas.openxmlformats.org/officeDocument/2006/relationships/image" Target="../media/image6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5" Type="http://schemas.openxmlformats.org/officeDocument/2006/relationships/image" Target="../media/image92.png"/><Relationship Id="rId10" Type="http://schemas.openxmlformats.org/officeDocument/2006/relationships/image" Target="../media/image78.png"/><Relationship Id="rId4" Type="http://schemas.microsoft.com/office/2007/relationships/hdphoto" Target="../media/hdphoto6.wdp"/><Relationship Id="rId9" Type="http://schemas.openxmlformats.org/officeDocument/2006/relationships/image" Target="../media/image88.png"/><Relationship Id="rId1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12" Type="http://schemas.openxmlformats.org/officeDocument/2006/relationships/image" Target="../media/image4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62.png"/><Relationship Id="rId10" Type="http://schemas.openxmlformats.org/officeDocument/2006/relationships/image" Target="../media/image78.png"/><Relationship Id="rId4" Type="http://schemas.microsoft.com/office/2007/relationships/hdphoto" Target="../media/hdphoto6.wdp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microsoft.com/office/2007/relationships/hdphoto" Target="../media/hdphoto6.wdp"/><Relationship Id="rId10" Type="http://schemas.openxmlformats.org/officeDocument/2006/relationships/image" Target="../media/image105.png"/><Relationship Id="rId4" Type="http://schemas.openxmlformats.org/officeDocument/2006/relationships/image" Target="../media/image6.png"/><Relationship Id="rId9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30.png"/><Relationship Id="rId3" Type="http://schemas.openxmlformats.org/officeDocument/2006/relationships/image" Target="../media/image6.png"/><Relationship Id="rId7" Type="http://schemas.openxmlformats.org/officeDocument/2006/relationships/image" Target="../media/image126.png"/><Relationship Id="rId12" Type="http://schemas.openxmlformats.org/officeDocument/2006/relationships/image" Target="../media/image12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21.png"/><Relationship Id="rId5" Type="http://schemas.openxmlformats.org/officeDocument/2006/relationships/image" Target="../media/image124.png"/><Relationship Id="rId15" Type="http://schemas.openxmlformats.org/officeDocument/2006/relationships/image" Target="../media/image132.png"/><Relationship Id="rId10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27.png"/><Relationship Id="rId1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microsoft.com/office/2007/relationships/hdphoto" Target="../media/hdphoto7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48.png"/><Relationship Id="rId3" Type="http://schemas.microsoft.com/office/2007/relationships/hdphoto" Target="../media/hdphoto6.wdp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microsoft.com/office/2007/relationships/hdphoto" Target="../media/hdphoto6.wdp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6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48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microsoft.com/office/2007/relationships/hdphoto" Target="../media/hdphoto6.wdp"/><Relationship Id="rId7" Type="http://schemas.openxmlformats.org/officeDocument/2006/relationships/image" Target="../media/image171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8.png"/><Relationship Id="rId17" Type="http://schemas.openxmlformats.org/officeDocument/2006/relationships/image" Target="../media/image192.png"/><Relationship Id="rId2" Type="http://schemas.openxmlformats.org/officeDocument/2006/relationships/image" Target="../media/image6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15.png"/><Relationship Id="rId5" Type="http://schemas.openxmlformats.org/officeDocument/2006/relationships/image" Target="../media/image182.png"/><Relationship Id="rId15" Type="http://schemas.openxmlformats.org/officeDocument/2006/relationships/image" Target="../media/image191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96.png"/><Relationship Id="rId7" Type="http://schemas.openxmlformats.org/officeDocument/2006/relationships/image" Target="../media/image2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5.png"/><Relationship Id="rId11" Type="http://schemas.openxmlformats.org/officeDocument/2006/relationships/image" Target="../media/image199.png"/><Relationship Id="rId5" Type="http://schemas.openxmlformats.org/officeDocument/2006/relationships/image" Target="../media/image204.png"/><Relationship Id="rId10" Type="http://schemas.openxmlformats.org/officeDocument/2006/relationships/image" Target="../media/image193.png"/><Relationship Id="rId4" Type="http://schemas.openxmlformats.org/officeDocument/2006/relationships/image" Target="../media/image203.png"/><Relationship Id="rId9" Type="http://schemas.openxmlformats.org/officeDocument/2006/relationships/image" Target="../media/image20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5" Type="http://schemas.openxmlformats.org/officeDocument/2006/relationships/image" Target="../media/image199.png"/><Relationship Id="rId10" Type="http://schemas.openxmlformats.org/officeDocument/2006/relationships/image" Target="../media/image214.png"/><Relationship Id="rId4" Type="http://schemas.microsoft.com/office/2007/relationships/hdphoto" Target="../media/hdphoto8.wdp"/><Relationship Id="rId9" Type="http://schemas.openxmlformats.org/officeDocument/2006/relationships/image" Target="../media/image213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6.png"/><Relationship Id="rId7" Type="http://schemas.openxmlformats.org/officeDocument/2006/relationships/image" Target="../media/image20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02.png"/><Relationship Id="rId3" Type="http://schemas.openxmlformats.org/officeDocument/2006/relationships/image" Target="../media/image220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19.png"/><Relationship Id="rId9" Type="http://schemas.openxmlformats.org/officeDocument/2006/relationships/image" Target="../media/image2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6.png"/><Relationship Id="rId7" Type="http://schemas.openxmlformats.org/officeDocument/2006/relationships/image" Target="../media/image23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5.png"/><Relationship Id="rId7" Type="http://schemas.openxmlformats.org/officeDocument/2006/relationships/image" Target="../media/image23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239.png"/><Relationship Id="rId5" Type="http://schemas.microsoft.com/office/2007/relationships/hdphoto" Target="../media/hdphoto6.wdp"/><Relationship Id="rId10" Type="http://schemas.openxmlformats.org/officeDocument/2006/relationships/image" Target="../media/image238.png"/><Relationship Id="rId4" Type="http://schemas.openxmlformats.org/officeDocument/2006/relationships/image" Target="../media/image6.png"/><Relationship Id="rId9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microsoft.com/office/2007/relationships/hdphoto" Target="../media/hdphoto6.wdp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48.png"/><Relationship Id="rId5" Type="http://schemas.openxmlformats.org/officeDocument/2006/relationships/image" Target="../media/image242.png"/><Relationship Id="rId10" Type="http://schemas.openxmlformats.org/officeDocument/2006/relationships/image" Target="../media/image246.png"/><Relationship Id="rId4" Type="http://schemas.openxmlformats.org/officeDocument/2006/relationships/image" Target="../media/image241.png"/><Relationship Id="rId9" Type="http://schemas.openxmlformats.org/officeDocument/2006/relationships/image" Target="../media/image2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6.png"/><Relationship Id="rId7" Type="http://schemas.openxmlformats.org/officeDocument/2006/relationships/image" Target="../media/image251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254.png"/><Relationship Id="rId5" Type="http://schemas.openxmlformats.org/officeDocument/2006/relationships/image" Target="../media/image250.png"/><Relationship Id="rId10" Type="http://schemas.openxmlformats.org/officeDocument/2006/relationships/image" Target="../media/image253.png"/><Relationship Id="rId4" Type="http://schemas.microsoft.com/office/2007/relationships/hdphoto" Target="../media/hdphoto6.wdp"/><Relationship Id="rId9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2.png"/><Relationship Id="rId3" Type="http://schemas.microsoft.com/office/2007/relationships/hdphoto" Target="../media/hdphoto6.wdp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2" Type="http://schemas.openxmlformats.org/officeDocument/2006/relationships/image" Target="../media/image6.png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149.png"/><Relationship Id="rId5" Type="http://schemas.openxmlformats.org/officeDocument/2006/relationships/image" Target="../media/image255.png"/><Relationship Id="rId15" Type="http://schemas.openxmlformats.org/officeDocument/2006/relationships/image" Target="../media/image263.png"/><Relationship Id="rId10" Type="http://schemas.openxmlformats.org/officeDocument/2006/relationships/image" Target="../media/image260.png"/><Relationship Id="rId4" Type="http://schemas.openxmlformats.org/officeDocument/2006/relationships/image" Target="../media/image111.png"/><Relationship Id="rId9" Type="http://schemas.openxmlformats.org/officeDocument/2006/relationships/image" Target="../media/image259.png"/><Relationship Id="rId1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3.png"/><Relationship Id="rId3" Type="http://schemas.openxmlformats.org/officeDocument/2006/relationships/image" Target="../media/image6.png"/><Relationship Id="rId7" Type="http://schemas.openxmlformats.org/officeDocument/2006/relationships/image" Target="../media/image268.png"/><Relationship Id="rId12" Type="http://schemas.openxmlformats.org/officeDocument/2006/relationships/image" Target="../media/image272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1.png"/><Relationship Id="rId5" Type="http://schemas.openxmlformats.org/officeDocument/2006/relationships/image" Target="../media/image266.png"/><Relationship Id="rId15" Type="http://schemas.openxmlformats.org/officeDocument/2006/relationships/image" Target="../media/image274.png"/><Relationship Id="rId10" Type="http://schemas.openxmlformats.org/officeDocument/2006/relationships/image" Target="../media/image270.png"/><Relationship Id="rId4" Type="http://schemas.microsoft.com/office/2007/relationships/hdphoto" Target="../media/hdphoto6.wdp"/><Relationship Id="rId9" Type="http://schemas.openxmlformats.org/officeDocument/2006/relationships/image" Target="../media/image149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3.png"/><Relationship Id="rId7" Type="http://schemas.openxmlformats.org/officeDocument/2006/relationships/image" Target="../media/image4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microsoft.com/office/2007/relationships/hdphoto" Target="../media/hdphoto6.wdp"/><Relationship Id="rId5" Type="http://schemas.openxmlformats.org/officeDocument/2006/relationships/image" Target="../media/image285.png"/><Relationship Id="rId10" Type="http://schemas.openxmlformats.org/officeDocument/2006/relationships/image" Target="../media/image6.png"/><Relationship Id="rId4" Type="http://schemas.openxmlformats.org/officeDocument/2006/relationships/image" Target="../media/image284.png"/><Relationship Id="rId9" Type="http://schemas.openxmlformats.org/officeDocument/2006/relationships/image" Target="../media/image2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3" Type="http://schemas.microsoft.com/office/2007/relationships/hdphoto" Target="../media/hdphoto6.wdp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microsoft.com/office/2007/relationships/hdphoto" Target="../media/hdphoto6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11" Type="http://schemas.openxmlformats.org/officeDocument/2006/relationships/image" Target="../media/image6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7.png"/><Relationship Id="rId18" Type="http://schemas.openxmlformats.org/officeDocument/2006/relationships/image" Target="../media/image119.png"/><Relationship Id="rId3" Type="http://schemas.openxmlformats.org/officeDocument/2006/relationships/image" Target="../media/image308.png"/><Relationship Id="rId21" Type="http://schemas.openxmlformats.org/officeDocument/2006/relationships/image" Target="../media/image6.png"/><Relationship Id="rId7" Type="http://schemas.openxmlformats.org/officeDocument/2006/relationships/image" Target="../media/image312.png"/><Relationship Id="rId12" Type="http://schemas.openxmlformats.org/officeDocument/2006/relationships/image" Target="../media/image118.png"/><Relationship Id="rId17" Type="http://schemas.openxmlformats.org/officeDocument/2006/relationships/image" Target="../media/image320.png"/><Relationship Id="rId2" Type="http://schemas.openxmlformats.org/officeDocument/2006/relationships/image" Target="../media/image307.png"/><Relationship Id="rId16" Type="http://schemas.openxmlformats.org/officeDocument/2006/relationships/image" Target="../media/image319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5" Type="http://schemas.openxmlformats.org/officeDocument/2006/relationships/image" Target="../media/image48.png"/><Relationship Id="rId10" Type="http://schemas.openxmlformats.org/officeDocument/2006/relationships/image" Target="../media/image315.png"/><Relationship Id="rId19" Type="http://schemas.openxmlformats.org/officeDocument/2006/relationships/image" Target="../media/image321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Relationship Id="rId14" Type="http://schemas.openxmlformats.org/officeDocument/2006/relationships/image" Target="../media/image318.png"/><Relationship Id="rId22" Type="http://schemas.openxmlformats.org/officeDocument/2006/relationships/image" Target="../media/image32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39.png"/><Relationship Id="rId18" Type="http://schemas.openxmlformats.org/officeDocument/2006/relationships/image" Target="../media/image115.png"/><Relationship Id="rId3" Type="http://schemas.microsoft.com/office/2007/relationships/hdphoto" Target="../media/hdphoto8.wdp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17" Type="http://schemas.openxmlformats.org/officeDocument/2006/relationships/image" Target="../media/image343.png"/><Relationship Id="rId2" Type="http://schemas.openxmlformats.org/officeDocument/2006/relationships/image" Target="../media/image209.png"/><Relationship Id="rId16" Type="http://schemas.openxmlformats.org/officeDocument/2006/relationships/image" Target="../media/image3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315.png"/><Relationship Id="rId5" Type="http://schemas.openxmlformats.org/officeDocument/2006/relationships/image" Target="../media/image337.png"/><Relationship Id="rId15" Type="http://schemas.openxmlformats.org/officeDocument/2006/relationships/image" Target="../media/image341.png"/><Relationship Id="rId10" Type="http://schemas.openxmlformats.org/officeDocument/2006/relationships/image" Target="../media/image314.png"/><Relationship Id="rId4" Type="http://schemas.openxmlformats.org/officeDocument/2006/relationships/image" Target="../media/image336.png"/><Relationship Id="rId9" Type="http://schemas.openxmlformats.org/officeDocument/2006/relationships/image" Target="../media/image313.png"/><Relationship Id="rId14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microsoft.com/office/2007/relationships/hdphoto" Target="../media/hdphoto6.wdp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10" Type="http://schemas.openxmlformats.org/officeDocument/2006/relationships/image" Target="../media/image48.png"/><Relationship Id="rId4" Type="http://schemas.openxmlformats.org/officeDocument/2006/relationships/image" Target="../media/image344.png"/><Relationship Id="rId9" Type="http://schemas.openxmlformats.org/officeDocument/2006/relationships/image" Target="../media/image3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microsoft.com/office/2007/relationships/hdphoto" Target="../media/hdphoto6.wdp"/><Relationship Id="rId7" Type="http://schemas.openxmlformats.org/officeDocument/2006/relationships/image" Target="../media/image351.png"/><Relationship Id="rId12" Type="http://schemas.openxmlformats.org/officeDocument/2006/relationships/image" Target="../media/image3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11" Type="http://schemas.openxmlformats.org/officeDocument/2006/relationships/image" Target="../media/image354.png"/><Relationship Id="rId5" Type="http://schemas.openxmlformats.org/officeDocument/2006/relationships/image" Target="../media/image349.png"/><Relationship Id="rId10" Type="http://schemas.openxmlformats.org/officeDocument/2006/relationships/image" Target="../media/image48.png"/><Relationship Id="rId4" Type="http://schemas.openxmlformats.org/officeDocument/2006/relationships/image" Target="../media/image57.png"/><Relationship Id="rId9" Type="http://schemas.openxmlformats.org/officeDocument/2006/relationships/image" Target="../media/image35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48.png"/><Relationship Id="rId3" Type="http://schemas.microsoft.com/office/2007/relationships/hdphoto" Target="../media/hdphoto6.wdp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0.png"/><Relationship Id="rId10" Type="http://schemas.openxmlformats.org/officeDocument/2006/relationships/image" Target="../media/image360.png"/><Relationship Id="rId4" Type="http://schemas.openxmlformats.org/officeDocument/2006/relationships/image" Target="../media/image57.png"/><Relationship Id="rId9" Type="http://schemas.openxmlformats.org/officeDocument/2006/relationships/image" Target="../media/image359.png"/><Relationship Id="rId14" Type="http://schemas.openxmlformats.org/officeDocument/2006/relationships/image" Target="../media/image363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64.png"/><Relationship Id="rId7" Type="http://schemas.openxmlformats.org/officeDocument/2006/relationships/image" Target="../media/image6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5.png"/><Relationship Id="rId18" Type="http://schemas.openxmlformats.org/officeDocument/2006/relationships/customXml" Target="../ink/ink3.xml"/><Relationship Id="rId3" Type="http://schemas.openxmlformats.org/officeDocument/2006/relationships/image" Target="../media/image6.png"/><Relationship Id="rId21" Type="http://schemas.openxmlformats.org/officeDocument/2006/relationships/image" Target="../media/image377.png"/><Relationship Id="rId7" Type="http://schemas.openxmlformats.org/officeDocument/2006/relationships/image" Target="../media/image370.png"/><Relationship Id="rId12" Type="http://schemas.openxmlformats.org/officeDocument/2006/relationships/image" Target="../media/image374.png"/><Relationship Id="rId17" Type="http://schemas.openxmlformats.org/officeDocument/2006/relationships/customXml" Target="../ink/ink2.xml"/><Relationship Id="rId2" Type="http://schemas.openxmlformats.org/officeDocument/2006/relationships/image" Target="../media/image368.png"/><Relationship Id="rId16" Type="http://schemas.openxmlformats.org/officeDocument/2006/relationships/image" Target="../media/image1810.png"/><Relationship Id="rId20" Type="http://schemas.openxmlformats.org/officeDocument/2006/relationships/image" Target="../media/image3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11" Type="http://schemas.openxmlformats.org/officeDocument/2006/relationships/image" Target="../media/image294.png"/><Relationship Id="rId5" Type="http://schemas.openxmlformats.org/officeDocument/2006/relationships/image" Target="../media/image369.png"/><Relationship Id="rId15" Type="http://schemas.openxmlformats.org/officeDocument/2006/relationships/customXml" Target="../ink/ink1.xml"/><Relationship Id="rId10" Type="http://schemas.openxmlformats.org/officeDocument/2006/relationships/image" Target="../media/image373.png"/><Relationship Id="rId19" Type="http://schemas.openxmlformats.org/officeDocument/2006/relationships/image" Target="../media/image1820.png"/><Relationship Id="rId4" Type="http://schemas.microsoft.com/office/2007/relationships/hdphoto" Target="../media/hdphoto6.wdp"/><Relationship Id="rId9" Type="http://schemas.openxmlformats.org/officeDocument/2006/relationships/image" Target="../media/image372.png"/><Relationship Id="rId14" Type="http://schemas.openxmlformats.org/officeDocument/2006/relationships/image" Target="../media/image48.png"/><Relationship Id="rId22" Type="http://schemas.openxmlformats.org/officeDocument/2006/relationships/image" Target="../media/image37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82.png"/><Relationship Id="rId18" Type="http://schemas.openxmlformats.org/officeDocument/2006/relationships/image" Target="../media/image385.png"/><Relationship Id="rId3" Type="http://schemas.microsoft.com/office/2007/relationships/hdphoto" Target="../media/hdphoto6.wdp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17" Type="http://schemas.openxmlformats.org/officeDocument/2006/relationships/image" Target="../media/image48.png"/><Relationship Id="rId2" Type="http://schemas.openxmlformats.org/officeDocument/2006/relationships/image" Target="../media/image6.png"/><Relationship Id="rId16" Type="http://schemas.openxmlformats.org/officeDocument/2006/relationships/image" Target="../media/image3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1.png"/><Relationship Id="rId11" Type="http://schemas.openxmlformats.org/officeDocument/2006/relationships/image" Target="../media/image305.png"/><Relationship Id="rId5" Type="http://schemas.openxmlformats.org/officeDocument/2006/relationships/image" Target="../media/image380.png"/><Relationship Id="rId15" Type="http://schemas.openxmlformats.org/officeDocument/2006/relationships/image" Target="../media/image383.png"/><Relationship Id="rId10" Type="http://schemas.openxmlformats.org/officeDocument/2006/relationships/image" Target="../media/image304.png"/><Relationship Id="rId4" Type="http://schemas.openxmlformats.org/officeDocument/2006/relationships/image" Target="../media/image379.png"/><Relationship Id="rId9" Type="http://schemas.openxmlformats.org/officeDocument/2006/relationships/image" Target="../media/image303.png"/><Relationship Id="rId14" Type="http://schemas.openxmlformats.org/officeDocument/2006/relationships/image" Target="../media/image29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9.png"/><Relationship Id="rId11" Type="http://schemas.openxmlformats.org/officeDocument/2006/relationships/image" Target="../media/image202.png"/><Relationship Id="rId5" Type="http://schemas.openxmlformats.org/officeDocument/2006/relationships/image" Target="../media/image388.png"/><Relationship Id="rId10" Type="http://schemas.openxmlformats.org/officeDocument/2006/relationships/image" Target="../media/image393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7" Type="http://schemas.openxmlformats.org/officeDocument/2006/relationships/image" Target="../media/image6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6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1.png"/><Relationship Id="rId11" Type="http://schemas.openxmlformats.org/officeDocument/2006/relationships/image" Target="../media/image202.png"/><Relationship Id="rId5" Type="http://schemas.openxmlformats.org/officeDocument/2006/relationships/image" Target="../media/image40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6.png"/><Relationship Id="rId7" Type="http://schemas.openxmlformats.org/officeDocument/2006/relationships/image" Target="../media/image409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11" Type="http://schemas.openxmlformats.org/officeDocument/2006/relationships/image" Target="../media/image48.png"/><Relationship Id="rId5" Type="http://schemas.openxmlformats.org/officeDocument/2006/relationships/image" Target="../media/image407.png"/><Relationship Id="rId10" Type="http://schemas.openxmlformats.org/officeDocument/2006/relationships/image" Target="../media/image412.png"/><Relationship Id="rId4" Type="http://schemas.microsoft.com/office/2007/relationships/hdphoto" Target="../media/hdphoto6.wdp"/><Relationship Id="rId9" Type="http://schemas.openxmlformats.org/officeDocument/2006/relationships/image" Target="../media/image41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6.png"/><Relationship Id="rId7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microsoft.com/office/2007/relationships/hdphoto" Target="../media/hdphoto6.wdp"/><Relationship Id="rId9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6.png"/><Relationship Id="rId4" Type="http://schemas.openxmlformats.org/officeDocument/2006/relationships/image" Target="../media/image417.png"/><Relationship Id="rId9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6.png"/><Relationship Id="rId7" Type="http://schemas.openxmlformats.org/officeDocument/2006/relationships/image" Target="../media/image423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5" Type="http://schemas.openxmlformats.org/officeDocument/2006/relationships/image" Target="../media/image416.png"/><Relationship Id="rId4" Type="http://schemas.microsoft.com/office/2007/relationships/hdphoto" Target="../media/hdphoto6.wdp"/><Relationship Id="rId9" Type="http://schemas.openxmlformats.org/officeDocument/2006/relationships/image" Target="../media/image42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microsoft.com/office/2007/relationships/hdphoto" Target="../media/hdphoto6.wdp"/><Relationship Id="rId7" Type="http://schemas.openxmlformats.org/officeDocument/2006/relationships/image" Target="../media/image429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0" Type="http://schemas.openxmlformats.org/officeDocument/2006/relationships/image" Target="../media/image432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4.png"/><Relationship Id="rId4" Type="http://schemas.openxmlformats.org/officeDocument/2006/relationships/image" Target="../media/image40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6.png"/><Relationship Id="rId7" Type="http://schemas.openxmlformats.org/officeDocument/2006/relationships/image" Target="../media/image437.png"/><Relationship Id="rId12" Type="http://schemas.openxmlformats.org/officeDocument/2006/relationships/image" Target="../media/image48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0.png"/><Relationship Id="rId11" Type="http://schemas.openxmlformats.org/officeDocument/2006/relationships/image" Target="../media/image441.png"/><Relationship Id="rId5" Type="http://schemas.microsoft.com/office/2007/relationships/hdphoto" Target="../media/hdphoto6.wdp"/><Relationship Id="rId10" Type="http://schemas.openxmlformats.org/officeDocument/2006/relationships/image" Target="../media/image440.png"/><Relationship Id="rId4" Type="http://schemas.openxmlformats.org/officeDocument/2006/relationships/image" Target="../media/image6.png"/><Relationship Id="rId9" Type="http://schemas.openxmlformats.org/officeDocument/2006/relationships/image" Target="../media/image43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6.png"/><Relationship Id="rId7" Type="http://schemas.openxmlformats.org/officeDocument/2006/relationships/image" Target="../media/image445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microsoft.com/office/2007/relationships/hdphoto" Target="../media/hdphoto6.wdp"/><Relationship Id="rId9" Type="http://schemas.openxmlformats.org/officeDocument/2006/relationships/image" Target="../media/image44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13" Type="http://schemas.openxmlformats.org/officeDocument/2006/relationships/image" Target="../media/image48.png"/><Relationship Id="rId3" Type="http://schemas.microsoft.com/office/2007/relationships/hdphoto" Target="../media/hdphoto6.wdp"/><Relationship Id="rId7" Type="http://schemas.openxmlformats.org/officeDocument/2006/relationships/image" Target="../media/image451.png"/><Relationship Id="rId12" Type="http://schemas.openxmlformats.org/officeDocument/2006/relationships/image" Target="../media/image4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5" Type="http://schemas.openxmlformats.org/officeDocument/2006/relationships/image" Target="../media/image449.png"/><Relationship Id="rId10" Type="http://schemas.openxmlformats.org/officeDocument/2006/relationships/image" Target="../media/image454.png"/><Relationship Id="rId4" Type="http://schemas.openxmlformats.org/officeDocument/2006/relationships/image" Target="../media/image448.png"/><Relationship Id="rId9" Type="http://schemas.openxmlformats.org/officeDocument/2006/relationships/image" Target="../media/image45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8.png"/><Relationship Id="rId7" Type="http://schemas.openxmlformats.org/officeDocument/2006/relationships/image" Target="../media/image459.png"/><Relationship Id="rId12" Type="http://schemas.openxmlformats.org/officeDocument/2006/relationships/image" Target="../media/image4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8.png"/><Relationship Id="rId11" Type="http://schemas.openxmlformats.org/officeDocument/2006/relationships/image" Target="../media/image462.png"/><Relationship Id="rId5" Type="http://schemas.microsoft.com/office/2007/relationships/hdphoto" Target="../media/hdphoto6.wdp"/><Relationship Id="rId10" Type="http://schemas.openxmlformats.org/officeDocument/2006/relationships/image" Target="../media/image452.png"/><Relationship Id="rId4" Type="http://schemas.openxmlformats.org/officeDocument/2006/relationships/image" Target="../media/image6.png"/><Relationship Id="rId9" Type="http://schemas.openxmlformats.org/officeDocument/2006/relationships/image" Target="../media/image46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64.png"/><Relationship Id="rId7" Type="http://schemas.openxmlformats.org/officeDocument/2006/relationships/image" Target="../media/image48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6.png"/><Relationship Id="rId10" Type="http://schemas.openxmlformats.org/officeDocument/2006/relationships/image" Target="../media/image467.png"/><Relationship Id="rId4" Type="http://schemas.openxmlformats.org/officeDocument/2006/relationships/image" Target="../media/image465.png"/><Relationship Id="rId9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473.png"/><Relationship Id="rId3" Type="http://schemas.openxmlformats.org/officeDocument/2006/relationships/image" Target="../media/image469.png"/><Relationship Id="rId7" Type="http://schemas.openxmlformats.org/officeDocument/2006/relationships/image" Target="../media/image48.png"/><Relationship Id="rId12" Type="http://schemas.openxmlformats.org/officeDocument/2006/relationships/image" Target="../media/image472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11" Type="http://schemas.openxmlformats.org/officeDocument/2006/relationships/image" Target="../media/image350.png"/><Relationship Id="rId5" Type="http://schemas.microsoft.com/office/2007/relationships/hdphoto" Target="../media/hdphoto6.wdp"/><Relationship Id="rId10" Type="http://schemas.openxmlformats.org/officeDocument/2006/relationships/image" Target="../media/image471.png"/><Relationship Id="rId4" Type="http://schemas.openxmlformats.org/officeDocument/2006/relationships/image" Target="../media/image6.png"/><Relationship Id="rId9" Type="http://schemas.openxmlformats.org/officeDocument/2006/relationships/image" Target="../media/image47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65.png"/><Relationship Id="rId7" Type="http://schemas.openxmlformats.org/officeDocument/2006/relationships/image" Target="../media/image476.png"/><Relationship Id="rId12" Type="http://schemas.openxmlformats.org/officeDocument/2006/relationships/image" Target="../media/image48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11" Type="http://schemas.openxmlformats.org/officeDocument/2006/relationships/image" Target="../media/image480.png"/><Relationship Id="rId5" Type="http://schemas.microsoft.com/office/2007/relationships/hdphoto" Target="../media/hdphoto6.wdp"/><Relationship Id="rId10" Type="http://schemas.openxmlformats.org/officeDocument/2006/relationships/image" Target="../media/image479.png"/><Relationship Id="rId4" Type="http://schemas.openxmlformats.org/officeDocument/2006/relationships/image" Target="../media/image6.png"/><Relationship Id="rId9" Type="http://schemas.openxmlformats.org/officeDocument/2006/relationships/image" Target="../media/image4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microsoft.com/office/2007/relationships/hdphoto" Target="../media/hdphoto6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1.png"/><Relationship Id="rId18" Type="http://schemas.microsoft.com/office/2007/relationships/hdphoto" Target="../media/hdphoto6.wdp"/><Relationship Id="rId3" Type="http://schemas.openxmlformats.org/officeDocument/2006/relationships/image" Target="../media/image482.png"/><Relationship Id="rId7" Type="http://schemas.openxmlformats.org/officeDocument/2006/relationships/image" Target="../media/image486.png"/><Relationship Id="rId12" Type="http://schemas.openxmlformats.org/officeDocument/2006/relationships/image" Target="../media/image490.png"/><Relationship Id="rId17" Type="http://schemas.openxmlformats.org/officeDocument/2006/relationships/image" Target="../media/image6.png"/><Relationship Id="rId2" Type="http://schemas.openxmlformats.org/officeDocument/2006/relationships/image" Target="../media/image48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5.png"/><Relationship Id="rId11" Type="http://schemas.openxmlformats.org/officeDocument/2006/relationships/image" Target="../media/image489.png"/><Relationship Id="rId5" Type="http://schemas.openxmlformats.org/officeDocument/2006/relationships/image" Target="../media/image484.png"/><Relationship Id="rId15" Type="http://schemas.openxmlformats.org/officeDocument/2006/relationships/image" Target="../media/image493.png"/><Relationship Id="rId10" Type="http://schemas.openxmlformats.org/officeDocument/2006/relationships/image" Target="../media/image488.png"/><Relationship Id="rId4" Type="http://schemas.openxmlformats.org/officeDocument/2006/relationships/image" Target="../media/image483.png"/><Relationship Id="rId9" Type="http://schemas.openxmlformats.org/officeDocument/2006/relationships/image" Target="../media/image475.png"/><Relationship Id="rId14" Type="http://schemas.openxmlformats.org/officeDocument/2006/relationships/image" Target="../media/image49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8.png"/><Relationship Id="rId18" Type="http://schemas.openxmlformats.org/officeDocument/2006/relationships/image" Target="../media/image501.png"/><Relationship Id="rId3" Type="http://schemas.openxmlformats.org/officeDocument/2006/relationships/image" Target="../media/image495.png"/><Relationship Id="rId21" Type="http://schemas.openxmlformats.org/officeDocument/2006/relationships/image" Target="../media/image504.png"/><Relationship Id="rId7" Type="http://schemas.microsoft.com/office/2007/relationships/hdphoto" Target="../media/hdphoto6.wdp"/><Relationship Id="rId12" Type="http://schemas.openxmlformats.org/officeDocument/2006/relationships/image" Target="../media/image498.png"/><Relationship Id="rId17" Type="http://schemas.openxmlformats.org/officeDocument/2006/relationships/image" Target="../media/image500.png"/><Relationship Id="rId2" Type="http://schemas.openxmlformats.org/officeDocument/2006/relationships/image" Target="../media/image494.png"/><Relationship Id="rId16" Type="http://schemas.openxmlformats.org/officeDocument/2006/relationships/image" Target="../media/image78.png"/><Relationship Id="rId20" Type="http://schemas.openxmlformats.org/officeDocument/2006/relationships/image" Target="../media/image5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78.png"/><Relationship Id="rId5" Type="http://schemas.openxmlformats.org/officeDocument/2006/relationships/image" Target="../media/image497.png"/><Relationship Id="rId15" Type="http://schemas.openxmlformats.org/officeDocument/2006/relationships/image" Target="../media/image499.png"/><Relationship Id="rId10" Type="http://schemas.openxmlformats.org/officeDocument/2006/relationships/image" Target="../media/image363.png"/><Relationship Id="rId19" Type="http://schemas.openxmlformats.org/officeDocument/2006/relationships/image" Target="../media/image502.png"/><Relationship Id="rId4" Type="http://schemas.openxmlformats.org/officeDocument/2006/relationships/image" Target="../media/image496.png"/><Relationship Id="rId9" Type="http://schemas.openxmlformats.org/officeDocument/2006/relationships/image" Target="../media/image356.png"/><Relationship Id="rId14" Type="http://schemas.openxmlformats.org/officeDocument/2006/relationships/image" Target="../media/image47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511.png"/><Relationship Id="rId3" Type="http://schemas.openxmlformats.org/officeDocument/2006/relationships/image" Target="../media/image506.png"/><Relationship Id="rId7" Type="http://schemas.openxmlformats.org/officeDocument/2006/relationships/image" Target="../media/image379.png"/><Relationship Id="rId12" Type="http://schemas.openxmlformats.org/officeDocument/2006/relationships/image" Target="../media/image305.png"/><Relationship Id="rId17" Type="http://schemas.openxmlformats.org/officeDocument/2006/relationships/image" Target="../media/image510.png"/><Relationship Id="rId2" Type="http://schemas.openxmlformats.org/officeDocument/2006/relationships/image" Target="../media/image505.png"/><Relationship Id="rId16" Type="http://schemas.openxmlformats.org/officeDocument/2006/relationships/image" Target="../media/image50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304.png"/><Relationship Id="rId5" Type="http://schemas.openxmlformats.org/officeDocument/2006/relationships/image" Target="../media/image6.png"/><Relationship Id="rId15" Type="http://schemas.openxmlformats.org/officeDocument/2006/relationships/image" Target="../media/image508.png"/><Relationship Id="rId10" Type="http://schemas.openxmlformats.org/officeDocument/2006/relationships/image" Target="../media/image303.png"/><Relationship Id="rId4" Type="http://schemas.openxmlformats.org/officeDocument/2006/relationships/image" Target="../media/image507.png"/><Relationship Id="rId9" Type="http://schemas.openxmlformats.org/officeDocument/2006/relationships/image" Target="../media/image302.png"/><Relationship Id="rId14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83BA502-038C-6194-A1CC-3038B77507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40" y="2411592"/>
            <a:ext cx="2013361" cy="2013361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outerShdw blurRad="76200" dir="21540000" sy="23000" kx="-1200000" algn="bl" rotWithShape="0">
              <a:prstClr val="black">
                <a:alpha val="20000"/>
              </a:prstClr>
            </a:outerShdw>
            <a:reflection stA="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8D8561-8C89-64E1-2542-AD41AA8F4E77}"/>
              </a:ext>
            </a:extLst>
          </p:cNvPr>
          <p:cNvSpPr txBox="1"/>
          <p:nvPr/>
        </p:nvSpPr>
        <p:spPr>
          <a:xfrm>
            <a:off x="3878138" y="2692047"/>
            <a:ext cx="44262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JOINUS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B8FF-37B2-CB8B-A587-94910DB72F30}"/>
              </a:ext>
            </a:extLst>
          </p:cNvPr>
          <p:cNvSpPr txBox="1"/>
          <p:nvPr/>
        </p:nvSpPr>
        <p:spPr>
          <a:xfrm>
            <a:off x="4449875" y="2500329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정기권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당일권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판매 사이트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CF18B7-64DF-F84C-EFC7-E66F6E39182C}"/>
              </a:ext>
            </a:extLst>
          </p:cNvPr>
          <p:cNvSpPr/>
          <p:nvPr/>
        </p:nvSpPr>
        <p:spPr>
          <a:xfrm>
            <a:off x="4762112" y="4068413"/>
            <a:ext cx="2438400" cy="477079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5015-FE1C-4F85-2E13-E4E58B125884}"/>
              </a:ext>
            </a:extLst>
          </p:cNvPr>
          <p:cNvSpPr txBox="1"/>
          <p:nvPr/>
        </p:nvSpPr>
        <p:spPr>
          <a:xfrm>
            <a:off x="4924753" y="4163620"/>
            <a:ext cx="2162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FF97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조인어스는</a:t>
            </a:r>
            <a:r>
              <a:rPr lang="ko-KR" altLang="en-US" sz="1200" b="1" dirty="0">
                <a:solidFill>
                  <a:srgbClr val="FF97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당신을 환영합니다</a:t>
            </a:r>
            <a:r>
              <a:rPr lang="en-US" altLang="ko-KR" sz="1200" b="1" dirty="0">
                <a:solidFill>
                  <a:srgbClr val="FF97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rgbClr val="FF97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5E286E-1525-24B3-55C3-5CB42411F1EA}"/>
              </a:ext>
            </a:extLst>
          </p:cNvPr>
          <p:cNvCxnSpPr>
            <a:cxnSpLocks/>
          </p:cNvCxnSpPr>
          <p:nvPr/>
        </p:nvCxnSpPr>
        <p:spPr>
          <a:xfrm>
            <a:off x="4543180" y="4167082"/>
            <a:ext cx="0" cy="238541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64A90D-26D0-5C70-C939-4B8AD7894DE2}"/>
              </a:ext>
            </a:extLst>
          </p:cNvPr>
          <p:cNvCxnSpPr>
            <a:cxnSpLocks/>
          </p:cNvCxnSpPr>
          <p:nvPr/>
        </p:nvCxnSpPr>
        <p:spPr>
          <a:xfrm>
            <a:off x="7420119" y="4136475"/>
            <a:ext cx="0" cy="238541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B88111-AE0D-CE7A-FCDF-30FA725F5FF2}"/>
              </a:ext>
            </a:extLst>
          </p:cNvPr>
          <p:cNvCxnSpPr/>
          <p:nvPr/>
        </p:nvCxnSpPr>
        <p:spPr>
          <a:xfrm>
            <a:off x="3526145" y="4286352"/>
            <a:ext cx="92373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4DFCB7-DB57-F174-16B7-E94188D442E3}"/>
              </a:ext>
            </a:extLst>
          </p:cNvPr>
          <p:cNvCxnSpPr>
            <a:cxnSpLocks/>
          </p:cNvCxnSpPr>
          <p:nvPr/>
        </p:nvCxnSpPr>
        <p:spPr>
          <a:xfrm>
            <a:off x="7495847" y="4255745"/>
            <a:ext cx="979714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7FAB16D-2764-2CFF-8E22-DA939E410E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  <a14:imgEffect>
                      <a14:sharpenSoften amount="100000"/>
                    </a14:imgEffect>
                    <a14:imgEffect>
                      <a14:colorTemperature colorTemp="19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0347">
            <a:off x="-800713" y="-1033572"/>
            <a:ext cx="4456666" cy="44566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23582B2-C9AD-6CA1-5922-6EE4A59C163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"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0591">
            <a:off x="8058050" y="3952572"/>
            <a:ext cx="4876190" cy="48761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17C74BB-E7DD-67D1-600E-0527A5FDB3F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"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8466">
            <a:off x="101512" y="4397716"/>
            <a:ext cx="4057403" cy="4057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535F40E-0AC8-C0B0-6D9B-23DB573C7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4"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11630">
            <a:off x="9310586" y="-909929"/>
            <a:ext cx="3724141" cy="3724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2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6" y="261257"/>
            <a:ext cx="392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28" y="307909"/>
            <a:ext cx="368360" cy="3683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3B9923-2588-4B66-9810-972C86707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61" y="891051"/>
            <a:ext cx="10800392" cy="54081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2D8FAB-228C-CC90-08ED-10ABF3464AB0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665D72-20BE-07EB-1FE4-6C0399DD61FE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7ED5A4-44CB-F90E-A89C-3EE4EE158544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8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6" y="261257"/>
            <a:ext cx="392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28" y="307909"/>
            <a:ext cx="368360" cy="3683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4827833-AAAC-E967-2EC4-8B9DC7CC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1" y="834888"/>
            <a:ext cx="2000094" cy="2609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5AAF0A-CF20-7826-B804-B5B54C567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494" y="830252"/>
            <a:ext cx="2133781" cy="21337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43A90A-3243-AD06-A7E2-0D2DA6450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484" y="814656"/>
            <a:ext cx="3069209" cy="2359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38BC5F-6846-5977-9D94-0F6C3CC32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1" y="3651463"/>
            <a:ext cx="2267067" cy="2305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1AF75-53D7-8EF7-007C-13BF5194F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0399" y="3659160"/>
            <a:ext cx="2264912" cy="23932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0723DE-C31A-715C-6031-6BFBCABEC6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521" y="3456657"/>
            <a:ext cx="2310498" cy="7526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414804-3878-F0DF-2F82-27591D799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018" y="4362811"/>
            <a:ext cx="2064779" cy="1766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340D25-78E7-89E8-1BD6-146646E2B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5754" y="805971"/>
            <a:ext cx="2368672" cy="17145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ABFB54-C7BC-00D9-24A0-F0D6804846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5902" y="2884772"/>
            <a:ext cx="2476627" cy="1016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7C594EF-B361-9B38-164B-2330C976E2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1527" y="4131667"/>
            <a:ext cx="1930499" cy="105415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C2A2DF-7F47-2D24-DDAF-5E745AA67C4C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DA5B6C-9AA4-4312-B95C-24F9416FAC6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FF20D8-6D72-06DE-11DE-18545F4ED358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6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6" y="261257"/>
            <a:ext cx="392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28" y="307909"/>
            <a:ext cx="368360" cy="368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33C5E4-1DDC-1A6D-A7EB-42658E72D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61" y="769574"/>
            <a:ext cx="5887808" cy="57056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B58247-0C96-B97A-A881-58FA5F157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16" y="769574"/>
            <a:ext cx="2463927" cy="2495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811247-0AF3-F21A-81C2-18CF84BA2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0990" y="769574"/>
            <a:ext cx="2235315" cy="21019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C06B60A-C972-11FE-E475-2C178E23E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636" y="3722203"/>
            <a:ext cx="2197213" cy="23305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6CA906-803F-449B-A310-07FD01167CD5}"/>
              </a:ext>
            </a:extLst>
          </p:cNvPr>
          <p:cNvSpPr txBox="1"/>
          <p:nvPr/>
        </p:nvSpPr>
        <p:spPr>
          <a:xfrm>
            <a:off x="3777183" y="3147593"/>
            <a:ext cx="195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마지막 페이지 계산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2816EF-5E59-4C78-937B-E738CC0F1FAE}"/>
              </a:ext>
            </a:extLst>
          </p:cNvPr>
          <p:cNvSpPr txBox="1"/>
          <p:nvPr/>
        </p:nvSpPr>
        <p:spPr>
          <a:xfrm>
            <a:off x="3958168" y="3818520"/>
            <a:ext cx="195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시작 </a:t>
            </a:r>
            <a:r>
              <a:rPr lang="en-US" altLang="ko-KR" sz="1200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page </a:t>
            </a:r>
            <a:r>
              <a:rPr lang="ko-KR" altLang="en-US" sz="1200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E80B1-50F2-3A0A-680D-99658758F70C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917F4D-7832-C991-9885-82097B6EBC0A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BF52BEA-0956-CC0E-7F23-A6EE60AD6887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52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00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메인페이지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024" y="291877"/>
            <a:ext cx="368360" cy="3683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8D52B1F-0DBE-4DA3-B6CE-85F02C0E9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95" y="727228"/>
            <a:ext cx="7365531" cy="5783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FDAC9-AB97-4CB2-8537-9E1319F7D83C}"/>
              </a:ext>
            </a:extLst>
          </p:cNvPr>
          <p:cNvSpPr txBox="1"/>
          <p:nvPr/>
        </p:nvSpPr>
        <p:spPr>
          <a:xfrm>
            <a:off x="8085964" y="722922"/>
            <a:ext cx="4012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Header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 로그인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장바구니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/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마이페이지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문의내역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고객센터 고정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D061648-766B-4D9D-ACF2-DCA3679E4D84}"/>
              </a:ext>
            </a:extLst>
          </p:cNvPr>
          <p:cNvCxnSpPr>
            <a:cxnSpLocks/>
          </p:cNvCxnSpPr>
          <p:nvPr/>
        </p:nvCxnSpPr>
        <p:spPr>
          <a:xfrm flipH="1">
            <a:off x="7499758" y="847288"/>
            <a:ext cx="56973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45E1F53-684B-4EFE-99D7-0D8CF870B868}"/>
              </a:ext>
            </a:extLst>
          </p:cNvPr>
          <p:cNvCxnSpPr/>
          <p:nvPr/>
        </p:nvCxnSpPr>
        <p:spPr>
          <a:xfrm flipH="1">
            <a:off x="6895750" y="4429387"/>
            <a:ext cx="1291905" cy="2432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CD0031-A7F8-4D3A-B836-C1F8232BA3AB}"/>
              </a:ext>
            </a:extLst>
          </p:cNvPr>
          <p:cNvSpPr txBox="1"/>
          <p:nvPr/>
        </p:nvSpPr>
        <p:spPr>
          <a:xfrm>
            <a:off x="8187655" y="4135895"/>
            <a:ext cx="391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히트상품 부분은 구매 횟수순으로 표시됨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코드 설명은 뒷부분에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85F988E-61A0-4FC6-80D0-72AE7EDB1CBB}"/>
              </a:ext>
            </a:extLst>
          </p:cNvPr>
          <p:cNvSpPr/>
          <p:nvPr/>
        </p:nvSpPr>
        <p:spPr>
          <a:xfrm>
            <a:off x="8069496" y="613978"/>
            <a:ext cx="3758507" cy="89687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26A0403-E329-4EC6-BB64-E7EF71271BD6}"/>
              </a:ext>
            </a:extLst>
          </p:cNvPr>
          <p:cNvSpPr/>
          <p:nvPr/>
        </p:nvSpPr>
        <p:spPr>
          <a:xfrm>
            <a:off x="8187655" y="4034961"/>
            <a:ext cx="3640348" cy="78664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6E221-4F2E-4F2B-8F7F-3A8C8D5FE46F}"/>
              </a:ext>
            </a:extLst>
          </p:cNvPr>
          <p:cNvSpPr txBox="1"/>
          <p:nvPr/>
        </p:nvSpPr>
        <p:spPr>
          <a:xfrm>
            <a:off x="9114228" y="2535928"/>
            <a:ext cx="4012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상품의 카테고리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FD7B4C7-4F05-4FB6-AB5E-4EA7AECC239A}"/>
              </a:ext>
            </a:extLst>
          </p:cNvPr>
          <p:cNvCxnSpPr>
            <a:cxnSpLocks/>
          </p:cNvCxnSpPr>
          <p:nvPr/>
        </p:nvCxnSpPr>
        <p:spPr>
          <a:xfrm flipH="1" flipV="1">
            <a:off x="5585384" y="1630910"/>
            <a:ext cx="2602271" cy="8156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B28926-D22B-42EA-9A34-0C90661734BD}"/>
              </a:ext>
            </a:extLst>
          </p:cNvPr>
          <p:cNvSpPr/>
          <p:nvPr/>
        </p:nvSpPr>
        <p:spPr>
          <a:xfrm>
            <a:off x="8093879" y="2446562"/>
            <a:ext cx="3758507" cy="54139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A0C3C-8D4F-F853-82B8-C0E0EA01530A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687C71-BE1D-E597-8F6E-5A5C8F50C063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1BF5AF-77BB-AF68-8EA8-84079A40A162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1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00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메인페이지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024" y="291877"/>
            <a:ext cx="368360" cy="3683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584CB0-0707-4E7B-837E-8AFCB9477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5" y="722922"/>
            <a:ext cx="7771515" cy="584319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437C161-1B16-4F45-9B03-EE3F1C212F05}"/>
              </a:ext>
            </a:extLst>
          </p:cNvPr>
          <p:cNvCxnSpPr>
            <a:cxnSpLocks/>
          </p:cNvCxnSpPr>
          <p:nvPr/>
        </p:nvCxnSpPr>
        <p:spPr>
          <a:xfrm flipH="1">
            <a:off x="7902431" y="1971413"/>
            <a:ext cx="78017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39DC60-60AE-42F9-B62C-D309DC8254C5}"/>
              </a:ext>
            </a:extLst>
          </p:cNvPr>
          <p:cNvSpPr txBox="1"/>
          <p:nvPr/>
        </p:nvSpPr>
        <p:spPr>
          <a:xfrm>
            <a:off x="8749717" y="1602297"/>
            <a:ext cx="3011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로그인한 고객유저들과 간단히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채팅을 할  수 있는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채팅창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코드 설명은 뒷부분에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5326FAC-C3A0-42E1-8D5B-CE29428E0981}"/>
              </a:ext>
            </a:extLst>
          </p:cNvPr>
          <p:cNvCxnSpPr/>
          <p:nvPr/>
        </p:nvCxnSpPr>
        <p:spPr>
          <a:xfrm flipH="1" flipV="1">
            <a:off x="4521666" y="4089400"/>
            <a:ext cx="3942826" cy="13802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02A48E-942A-4E36-ACCF-E9756D21DB35}"/>
              </a:ext>
            </a:extLst>
          </p:cNvPr>
          <p:cNvSpPr txBox="1"/>
          <p:nvPr/>
        </p:nvSpPr>
        <p:spPr>
          <a:xfrm>
            <a:off x="8556771" y="5041783"/>
            <a:ext cx="32717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내 주변 가게에는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로그인한 유저의 주소와 일치하는 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스토어의 상품들이 표시됨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코드 설명은 뒷부분에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5388EC9-C536-40D1-8727-BFFBC93D324B}"/>
              </a:ext>
            </a:extLst>
          </p:cNvPr>
          <p:cNvSpPr/>
          <p:nvPr/>
        </p:nvSpPr>
        <p:spPr>
          <a:xfrm>
            <a:off x="8682607" y="1539542"/>
            <a:ext cx="2885812" cy="101906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B4159B6-AD6F-4EF5-ADD0-1814171DA673}"/>
              </a:ext>
            </a:extLst>
          </p:cNvPr>
          <p:cNvSpPr/>
          <p:nvPr/>
        </p:nvSpPr>
        <p:spPr>
          <a:xfrm>
            <a:off x="8474090" y="4963368"/>
            <a:ext cx="3448825" cy="124848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A2DE4D-2DDA-3741-DC27-EFA3FDDC79F9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360E35-E8D6-F828-11E5-5A1F69E71539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B7B57E-F8CF-23F6-F4F2-DCD62AC82F14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8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회원가입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개인회원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6" y="300780"/>
            <a:ext cx="368360" cy="3683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F1C24F9-C0F3-454B-A5E2-597A8DC9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5" y="778807"/>
            <a:ext cx="4133850" cy="352425"/>
          </a:xfrm>
          <a:prstGeom prst="rect">
            <a:avLst/>
          </a:prstGeom>
        </p:spPr>
      </p:pic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A33CFAE9-AE78-4F9A-9352-18EE6F2E396F}"/>
              </a:ext>
            </a:extLst>
          </p:cNvPr>
          <p:cNvSpPr/>
          <p:nvPr/>
        </p:nvSpPr>
        <p:spPr>
          <a:xfrm>
            <a:off x="1359017" y="1057013"/>
            <a:ext cx="151001" cy="260056"/>
          </a:xfrm>
          <a:prstGeom prst="up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3D5CAE-44A0-4A5F-A7E6-0F5BFE14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65" y="1409438"/>
            <a:ext cx="6680628" cy="2651219"/>
          </a:xfrm>
          <a:prstGeom prst="rect">
            <a:avLst/>
          </a:prstGeom>
        </p:spPr>
      </p:pic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9F527325-DB56-43B4-ACAF-A943C62A20A7}"/>
              </a:ext>
            </a:extLst>
          </p:cNvPr>
          <p:cNvSpPr/>
          <p:nvPr/>
        </p:nvSpPr>
        <p:spPr>
          <a:xfrm rot="5400000">
            <a:off x="1808527" y="3036299"/>
            <a:ext cx="376106" cy="704847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4C7880-802A-4A40-9468-5C7DD27E700F}"/>
              </a:ext>
            </a:extLst>
          </p:cNvPr>
          <p:cNvSpPr/>
          <p:nvPr/>
        </p:nvSpPr>
        <p:spPr>
          <a:xfrm>
            <a:off x="7052766" y="3199561"/>
            <a:ext cx="845792" cy="45887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EAA51F-92DD-4397-8721-6A53F294C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218" y="422190"/>
            <a:ext cx="3130644" cy="6132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C52795-EEFD-4F91-82C6-EF988E56B170}"/>
              </a:ext>
            </a:extLst>
          </p:cNvPr>
          <p:cNvSpPr txBox="1"/>
          <p:nvPr/>
        </p:nvSpPr>
        <p:spPr>
          <a:xfrm>
            <a:off x="1434517" y="1075031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03997-8301-409E-8D20-FF4437C3A213}"/>
              </a:ext>
            </a:extLst>
          </p:cNvPr>
          <p:cNvSpPr txBox="1"/>
          <p:nvPr/>
        </p:nvSpPr>
        <p:spPr>
          <a:xfrm>
            <a:off x="1617923" y="3522604"/>
            <a:ext cx="636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670747-F032-4757-B576-7743DD87CCE0}"/>
              </a:ext>
            </a:extLst>
          </p:cNvPr>
          <p:cNvSpPr txBox="1"/>
          <p:nvPr/>
        </p:nvSpPr>
        <p:spPr>
          <a:xfrm>
            <a:off x="1398235" y="4571275"/>
            <a:ext cx="5800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① 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헤더 상단의 </a:t>
            </a:r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</a:t>
            </a:r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  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별도의 개인 회원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또는 사업자 회원으로 분리하여 가입할 수 있도록 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구현되는 페이지로 대체  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b="1" dirty="0">
                <a:solidFill>
                  <a:srgbClr val="2DFFFF"/>
                </a:solidFill>
                <a:latin typeface="나눔고딕" pitchFamily="2" charset="-127"/>
                <a:ea typeface="나눔고딕" pitchFamily="2" charset="-127"/>
              </a:rPr>
              <a:t>② </a:t>
            </a:r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가입하기</a:t>
            </a:r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 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고객 회원가입 페이지로 이동  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FF1611F-EDA9-4F5E-ADC2-49325F446CB3}"/>
              </a:ext>
            </a:extLst>
          </p:cNvPr>
          <p:cNvSpPr/>
          <p:nvPr/>
        </p:nvSpPr>
        <p:spPr>
          <a:xfrm>
            <a:off x="1229735" y="4469006"/>
            <a:ext cx="6006517" cy="140745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E88B0E-4873-44B0-AA02-6D58EFE6FB76}"/>
              </a:ext>
            </a:extLst>
          </p:cNvPr>
          <p:cNvSpPr/>
          <p:nvPr/>
        </p:nvSpPr>
        <p:spPr>
          <a:xfrm>
            <a:off x="5086996" y="1492174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A53C18-A00B-41FB-A14C-3375B14C50F9}"/>
              </a:ext>
            </a:extLst>
          </p:cNvPr>
          <p:cNvSpPr/>
          <p:nvPr/>
        </p:nvSpPr>
        <p:spPr>
          <a:xfrm>
            <a:off x="3138181" y="3244334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DFFFF"/>
                </a:solidFill>
                <a:latin typeface="나눔고딕" pitchFamily="2" charset="-127"/>
                <a:ea typeface="나눔고딕" pitchFamily="2" charset="-127"/>
              </a:rPr>
              <a:t>②</a:t>
            </a:r>
            <a:endParaRPr lang="ko-KR" altLang="en-US" dirty="0">
              <a:solidFill>
                <a:srgbClr val="2DFFFF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CF65CD-3351-3F52-C8E6-79EA0A2228BA}"/>
              </a:ext>
            </a:extLst>
          </p:cNvPr>
          <p:cNvSpPr/>
          <p:nvPr/>
        </p:nvSpPr>
        <p:spPr>
          <a:xfrm>
            <a:off x="8047973" y="300779"/>
            <a:ext cx="3434671" cy="640792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FCE469B-7E51-98AD-C713-0692CCA41E75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63BBEB-4938-65A6-E9D1-55B643420D5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769CA5-0636-0313-3B62-961E266C2CE3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1C6092B-9C3E-7F46-E405-281567247929}"/>
              </a:ext>
            </a:extLst>
          </p:cNvPr>
          <p:cNvSpPr/>
          <p:nvPr/>
        </p:nvSpPr>
        <p:spPr>
          <a:xfrm rot="2558601">
            <a:off x="2003202" y="1168920"/>
            <a:ext cx="646655" cy="45887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72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2F9F1E-3E51-4649-88FC-569CED85227E}"/>
              </a:ext>
            </a:extLst>
          </p:cNvPr>
          <p:cNvSpPr/>
          <p:nvPr/>
        </p:nvSpPr>
        <p:spPr>
          <a:xfrm>
            <a:off x="633490" y="669798"/>
            <a:ext cx="3028287" cy="603891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회원가입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개인회원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아이디중복체크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09" y="312257"/>
            <a:ext cx="368360" cy="368360"/>
          </a:xfrm>
          <a:prstGeom prst="rect">
            <a:avLst/>
          </a:prstGeom>
        </p:spPr>
      </p:pic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A33CFAE9-AE78-4F9A-9352-18EE6F2E396F}"/>
              </a:ext>
            </a:extLst>
          </p:cNvPr>
          <p:cNvSpPr/>
          <p:nvPr/>
        </p:nvSpPr>
        <p:spPr>
          <a:xfrm>
            <a:off x="1359017" y="1057013"/>
            <a:ext cx="151001" cy="260056"/>
          </a:xfrm>
          <a:prstGeom prst="up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9F527325-DB56-43B4-ACAF-A943C62A20A7}"/>
              </a:ext>
            </a:extLst>
          </p:cNvPr>
          <p:cNvSpPr/>
          <p:nvPr/>
        </p:nvSpPr>
        <p:spPr>
          <a:xfrm>
            <a:off x="2652320" y="3736285"/>
            <a:ext cx="376106" cy="704847"/>
          </a:xfrm>
          <a:prstGeom prst="up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52795-EEFD-4F91-82C6-EF988E56B170}"/>
              </a:ext>
            </a:extLst>
          </p:cNvPr>
          <p:cNvSpPr txBox="1"/>
          <p:nvPr/>
        </p:nvSpPr>
        <p:spPr>
          <a:xfrm>
            <a:off x="1434517" y="1075031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E6CB"/>
                </a:solidFill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solidFill>
                <a:srgbClr val="00E6CB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03997-8301-409E-8D20-FF4437C3A213}"/>
              </a:ext>
            </a:extLst>
          </p:cNvPr>
          <p:cNvSpPr txBox="1"/>
          <p:nvPr/>
        </p:nvSpPr>
        <p:spPr>
          <a:xfrm>
            <a:off x="2912228" y="406186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E6CB"/>
                </a:solidFill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solidFill>
                <a:srgbClr val="00E6CB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D77A51-7DBD-410F-8485-44F69D90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47" y="721441"/>
            <a:ext cx="2917329" cy="59417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EE949D-D831-4473-947A-1351D2BD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412" y="721441"/>
            <a:ext cx="3826897" cy="380632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4C7880-802A-4A40-9468-5C7DD27E700F}"/>
              </a:ext>
            </a:extLst>
          </p:cNvPr>
          <p:cNvSpPr/>
          <p:nvPr/>
        </p:nvSpPr>
        <p:spPr>
          <a:xfrm>
            <a:off x="3463758" y="2407906"/>
            <a:ext cx="653773" cy="302004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752678-D2E5-4F92-8A2D-FCAAF5412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220" y="5054076"/>
            <a:ext cx="3654209" cy="1163119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BC73AF6-2948-445B-835D-1B0AE10AB9C6}"/>
              </a:ext>
            </a:extLst>
          </p:cNvPr>
          <p:cNvSpPr/>
          <p:nvPr/>
        </p:nvSpPr>
        <p:spPr>
          <a:xfrm>
            <a:off x="5499946" y="4448543"/>
            <a:ext cx="350378" cy="649955"/>
          </a:xfrm>
          <a:prstGeom prst="down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420D8E-7955-4A43-98C4-C61BC8AF6ABE}"/>
              </a:ext>
            </a:extLst>
          </p:cNvPr>
          <p:cNvSpPr txBox="1"/>
          <p:nvPr/>
        </p:nvSpPr>
        <p:spPr>
          <a:xfrm>
            <a:off x="6531082" y="5795559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DB5DE5-458D-4331-9726-CF487C841E22}"/>
              </a:ext>
            </a:extLst>
          </p:cNvPr>
          <p:cNvSpPr txBox="1"/>
          <p:nvPr/>
        </p:nvSpPr>
        <p:spPr>
          <a:xfrm>
            <a:off x="7079172" y="4127653"/>
            <a:ext cx="86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iew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1E4D14-1261-4B10-B692-E847A8E5DF31}"/>
              </a:ext>
            </a:extLst>
          </p:cNvPr>
          <p:cNvSpPr txBox="1"/>
          <p:nvPr/>
        </p:nvSpPr>
        <p:spPr>
          <a:xfrm>
            <a:off x="8218477" y="1060485"/>
            <a:ext cx="3878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id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중복체크하기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위해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Ajax(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비동기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Url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해당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id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를 전송하여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에서 해당 데이터를 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에서 검색하고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성공하면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success callback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함수로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result(mapper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에서 반환된 데이터 결과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jsp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에서 활용함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66D627B-F1BF-487E-9A77-91A61C7CFC46}"/>
              </a:ext>
            </a:extLst>
          </p:cNvPr>
          <p:cNvSpPr/>
          <p:nvPr/>
        </p:nvSpPr>
        <p:spPr>
          <a:xfrm>
            <a:off x="8218477" y="952380"/>
            <a:ext cx="3826897" cy="177277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D8B0791-8EEF-458F-B10F-E6401F7B7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7234" y="5665238"/>
            <a:ext cx="4167675" cy="55195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D733BF6-7893-47BF-8465-996947BB563C}"/>
              </a:ext>
            </a:extLst>
          </p:cNvPr>
          <p:cNvSpPr txBox="1"/>
          <p:nvPr/>
        </p:nvSpPr>
        <p:spPr>
          <a:xfrm>
            <a:off x="9307385" y="6000823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고객테이블에서 해당 아이디의 데이터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갯수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조회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78E4DC3-DC47-4FB9-B702-CFBB7E04A3C0}"/>
              </a:ext>
            </a:extLst>
          </p:cNvPr>
          <p:cNvCxnSpPr>
            <a:cxnSpLocks/>
          </p:cNvCxnSpPr>
          <p:nvPr/>
        </p:nvCxnSpPr>
        <p:spPr>
          <a:xfrm flipH="1" flipV="1">
            <a:off x="7677429" y="2894081"/>
            <a:ext cx="610894" cy="3294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4A466D-4C94-463C-930D-F44480D218B9}"/>
              </a:ext>
            </a:extLst>
          </p:cNvPr>
          <p:cNvCxnSpPr>
            <a:cxnSpLocks/>
          </p:cNvCxnSpPr>
          <p:nvPr/>
        </p:nvCxnSpPr>
        <p:spPr>
          <a:xfrm flipH="1">
            <a:off x="7677429" y="1871529"/>
            <a:ext cx="5410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6FEFD750-4C00-4C2E-942F-F73C9238E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779" y="2977374"/>
            <a:ext cx="3038475" cy="8191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B63FA7E-6B9D-42C5-BC71-3A5377B20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8561" y="4270588"/>
            <a:ext cx="2924175" cy="5143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B98C3A6-AD62-4F92-876F-9816003105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9611" y="4752345"/>
            <a:ext cx="2143125" cy="219075"/>
          </a:xfrm>
          <a:prstGeom prst="rect">
            <a:avLst/>
          </a:prstGeom>
        </p:spPr>
      </p:pic>
      <p:sp>
        <p:nvSpPr>
          <p:cNvPr id="46" name="화살표: 왼쪽/오른쪽 45">
            <a:extLst>
              <a:ext uri="{FF2B5EF4-FFF2-40B4-BE49-F238E27FC236}">
                <a16:creationId xmlns:a16="http://schemas.microsoft.com/office/drawing/2014/main" id="{BCE5326D-31B6-4672-B1A7-491DDF31416B}"/>
              </a:ext>
            </a:extLst>
          </p:cNvPr>
          <p:cNvSpPr/>
          <p:nvPr/>
        </p:nvSpPr>
        <p:spPr>
          <a:xfrm rot="16200000" flipV="1">
            <a:off x="9550556" y="5191841"/>
            <a:ext cx="566740" cy="235560"/>
          </a:xfrm>
          <a:prstGeom prst="leftRightArrow">
            <a:avLst/>
          </a:prstGeom>
          <a:solidFill>
            <a:schemeClr val="bg1"/>
          </a:solidFill>
          <a:ln w="19050" cmpd="sng">
            <a:solidFill>
              <a:srgbClr val="F0007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8282CC29-9A2C-4EBD-9D0F-38125DC325B9}"/>
              </a:ext>
            </a:extLst>
          </p:cNvPr>
          <p:cNvSpPr/>
          <p:nvPr/>
        </p:nvSpPr>
        <p:spPr>
          <a:xfrm rot="14529985">
            <a:off x="7676470" y="4674814"/>
            <a:ext cx="410136" cy="757556"/>
          </a:xfrm>
          <a:prstGeom prst="down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BD03CA4-6E6B-400C-9D22-A5E8C8371A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453" y="5109652"/>
            <a:ext cx="466531" cy="466531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E6399A3-89B1-467A-B35B-6040291104AB}"/>
              </a:ext>
            </a:extLst>
          </p:cNvPr>
          <p:cNvCxnSpPr>
            <a:cxnSpLocks/>
          </p:cNvCxnSpPr>
          <p:nvPr/>
        </p:nvCxnSpPr>
        <p:spPr>
          <a:xfrm>
            <a:off x="4324507" y="5825935"/>
            <a:ext cx="28939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7B26AEB-A08A-42CB-946A-2AC5091B978F}"/>
              </a:ext>
            </a:extLst>
          </p:cNvPr>
          <p:cNvCxnSpPr>
            <a:cxnSpLocks/>
          </p:cNvCxnSpPr>
          <p:nvPr/>
        </p:nvCxnSpPr>
        <p:spPr>
          <a:xfrm>
            <a:off x="8688180" y="5839698"/>
            <a:ext cx="6192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4C9786-4293-9129-05C4-2C870441B641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258E3D-47ED-CC49-C5D3-E6B30C38E718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6562A3-1DEA-A602-F740-4B800AE809B6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94BA95-B157-5E33-E841-50AAE6B8F09A}"/>
              </a:ext>
            </a:extLst>
          </p:cNvPr>
          <p:cNvSpPr/>
          <p:nvPr/>
        </p:nvSpPr>
        <p:spPr>
          <a:xfrm>
            <a:off x="8218476" y="2928500"/>
            <a:ext cx="3146677" cy="945261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76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회원가입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개인회원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비밀번호체크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6" y="293699"/>
            <a:ext cx="368360" cy="368360"/>
          </a:xfrm>
          <a:prstGeom prst="rect">
            <a:avLst/>
          </a:prstGeom>
        </p:spPr>
      </p:pic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A33CFAE9-AE78-4F9A-9352-18EE6F2E396F}"/>
              </a:ext>
            </a:extLst>
          </p:cNvPr>
          <p:cNvSpPr/>
          <p:nvPr/>
        </p:nvSpPr>
        <p:spPr>
          <a:xfrm>
            <a:off x="1359017" y="1057013"/>
            <a:ext cx="151001" cy="260056"/>
          </a:xfrm>
          <a:prstGeom prst="up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9F527325-DB56-43B4-ACAF-A943C62A20A7}"/>
              </a:ext>
            </a:extLst>
          </p:cNvPr>
          <p:cNvSpPr/>
          <p:nvPr/>
        </p:nvSpPr>
        <p:spPr>
          <a:xfrm>
            <a:off x="2652320" y="3736285"/>
            <a:ext cx="376106" cy="704847"/>
          </a:xfrm>
          <a:prstGeom prst="up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52795-EEFD-4F91-82C6-EF988E56B170}"/>
              </a:ext>
            </a:extLst>
          </p:cNvPr>
          <p:cNvSpPr txBox="1"/>
          <p:nvPr/>
        </p:nvSpPr>
        <p:spPr>
          <a:xfrm>
            <a:off x="1434517" y="1075031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E6CB"/>
                </a:solidFill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solidFill>
                <a:srgbClr val="00E6CB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03997-8301-409E-8D20-FF4437C3A213}"/>
              </a:ext>
            </a:extLst>
          </p:cNvPr>
          <p:cNvSpPr txBox="1"/>
          <p:nvPr/>
        </p:nvSpPr>
        <p:spPr>
          <a:xfrm>
            <a:off x="2912228" y="406186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E6CB"/>
                </a:solidFill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solidFill>
                <a:srgbClr val="00E6CB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D77A51-7DBD-410F-8485-44F69D90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47" y="721441"/>
            <a:ext cx="2917329" cy="594171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4C7880-802A-4A40-9468-5C7DD27E700F}"/>
              </a:ext>
            </a:extLst>
          </p:cNvPr>
          <p:cNvSpPr/>
          <p:nvPr/>
        </p:nvSpPr>
        <p:spPr>
          <a:xfrm>
            <a:off x="3369447" y="3126996"/>
            <a:ext cx="653773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420D8E-7955-4A43-98C4-C61BC8AF6ABE}"/>
              </a:ext>
            </a:extLst>
          </p:cNvPr>
          <p:cNvSpPr txBox="1"/>
          <p:nvPr/>
        </p:nvSpPr>
        <p:spPr>
          <a:xfrm>
            <a:off x="6296863" y="5679662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1E4D14-1261-4B10-B692-E847A8E5DF31}"/>
              </a:ext>
            </a:extLst>
          </p:cNvPr>
          <p:cNvSpPr txBox="1"/>
          <p:nvPr/>
        </p:nvSpPr>
        <p:spPr>
          <a:xfrm>
            <a:off x="7816219" y="953248"/>
            <a:ext cx="3758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비밀번호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확인입력시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keyup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이벤트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발생되어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keyup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이벤트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헨들러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호출되면서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함수내부에서 비밀번호 일치여부로 글자색상 처리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66D627B-F1BF-487E-9A77-91A61C7CFC46}"/>
              </a:ext>
            </a:extLst>
          </p:cNvPr>
          <p:cNvSpPr/>
          <p:nvPr/>
        </p:nvSpPr>
        <p:spPr>
          <a:xfrm>
            <a:off x="7699707" y="829278"/>
            <a:ext cx="3977767" cy="124541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803F6C-2C4B-4DFA-871D-B096171D1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208" y="804586"/>
            <a:ext cx="3108166" cy="39879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DB5DE5-458D-4331-9726-CF487C841E22}"/>
              </a:ext>
            </a:extLst>
          </p:cNvPr>
          <p:cNvSpPr txBox="1"/>
          <p:nvPr/>
        </p:nvSpPr>
        <p:spPr>
          <a:xfrm>
            <a:off x="6541724" y="4363658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iew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ACF732-1ADF-479C-8433-655FEE7B9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220" y="5135087"/>
            <a:ext cx="3577206" cy="999992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3ECC808-9BCF-45BD-9383-E00A632C74DB}"/>
              </a:ext>
            </a:extLst>
          </p:cNvPr>
          <p:cNvCxnSpPr>
            <a:cxnSpLocks/>
          </p:cNvCxnSpPr>
          <p:nvPr/>
        </p:nvCxnSpPr>
        <p:spPr>
          <a:xfrm>
            <a:off x="5583645" y="4441132"/>
            <a:ext cx="0" cy="8942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4A466D-4C94-463C-930D-F44480D218B9}"/>
              </a:ext>
            </a:extLst>
          </p:cNvPr>
          <p:cNvCxnSpPr>
            <a:cxnSpLocks/>
          </p:cNvCxnSpPr>
          <p:nvPr/>
        </p:nvCxnSpPr>
        <p:spPr>
          <a:xfrm flipH="1">
            <a:off x="6962862" y="1317069"/>
            <a:ext cx="71591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78E4DC3-DC47-4FB9-B702-CFBB7E04A3C0}"/>
              </a:ext>
            </a:extLst>
          </p:cNvPr>
          <p:cNvCxnSpPr>
            <a:cxnSpLocks/>
          </p:cNvCxnSpPr>
          <p:nvPr/>
        </p:nvCxnSpPr>
        <p:spPr>
          <a:xfrm flipH="1" flipV="1">
            <a:off x="7106654" y="2329177"/>
            <a:ext cx="651309" cy="38249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996502-670F-42E1-9288-7072C190BAF8}"/>
              </a:ext>
            </a:extLst>
          </p:cNvPr>
          <p:cNvSpPr txBox="1"/>
          <p:nvPr/>
        </p:nvSpPr>
        <p:spPr>
          <a:xfrm>
            <a:off x="7925209" y="5176628"/>
            <a:ext cx="4187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 버튼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비밀번호 불일치시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alert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창 표시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일치시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 입력된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정보 전송하여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저장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533B6B5-2FBD-4BB1-813D-614DFD01E28B}"/>
              </a:ext>
            </a:extLst>
          </p:cNvPr>
          <p:cNvSpPr/>
          <p:nvPr/>
        </p:nvSpPr>
        <p:spPr>
          <a:xfrm>
            <a:off x="7885185" y="5087989"/>
            <a:ext cx="4203349" cy="104708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9DF8628-310D-418D-88E1-EF4B39B2AF03}"/>
              </a:ext>
            </a:extLst>
          </p:cNvPr>
          <p:cNvCxnSpPr>
            <a:cxnSpLocks/>
          </p:cNvCxnSpPr>
          <p:nvPr/>
        </p:nvCxnSpPr>
        <p:spPr>
          <a:xfrm>
            <a:off x="7449424" y="5679662"/>
            <a:ext cx="4106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F8FF8FC5-0EDF-4DD0-BB1B-54ABF89BD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707" y="2494072"/>
            <a:ext cx="3048000" cy="11811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7C93A9-98B4-B128-E3A5-72900D5FBF7C}"/>
              </a:ext>
            </a:extLst>
          </p:cNvPr>
          <p:cNvSpPr/>
          <p:nvPr/>
        </p:nvSpPr>
        <p:spPr>
          <a:xfrm>
            <a:off x="7650368" y="2433169"/>
            <a:ext cx="3146677" cy="1311305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0E2AEF-E7A3-2340-5CE5-E178B4117F7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9A7FEA7-AB46-A013-F9C7-4C4B83C848A4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87FEEC-B773-A53C-51C6-4E478A6757D6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4922F27-2BDC-471E-A69D-6CF5E13DE3F7}"/>
              </a:ext>
            </a:extLst>
          </p:cNvPr>
          <p:cNvSpPr/>
          <p:nvPr/>
        </p:nvSpPr>
        <p:spPr>
          <a:xfrm>
            <a:off x="633490" y="669798"/>
            <a:ext cx="3028287" cy="603891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474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회원가입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개인회원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주소등록</a:t>
            </a:r>
            <a:endParaRPr lang="ko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40" y="310632"/>
            <a:ext cx="368360" cy="368360"/>
          </a:xfrm>
          <a:prstGeom prst="rect">
            <a:avLst/>
          </a:prstGeom>
        </p:spPr>
      </p:pic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A33CFAE9-AE78-4F9A-9352-18EE6F2E396F}"/>
              </a:ext>
            </a:extLst>
          </p:cNvPr>
          <p:cNvSpPr/>
          <p:nvPr/>
        </p:nvSpPr>
        <p:spPr>
          <a:xfrm>
            <a:off x="1359017" y="1057013"/>
            <a:ext cx="151001" cy="260056"/>
          </a:xfrm>
          <a:prstGeom prst="up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9F527325-DB56-43B4-ACAF-A943C62A20A7}"/>
              </a:ext>
            </a:extLst>
          </p:cNvPr>
          <p:cNvSpPr/>
          <p:nvPr/>
        </p:nvSpPr>
        <p:spPr>
          <a:xfrm>
            <a:off x="2652320" y="3736285"/>
            <a:ext cx="376106" cy="704847"/>
          </a:xfrm>
          <a:prstGeom prst="up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52795-EEFD-4F91-82C6-EF988E56B170}"/>
              </a:ext>
            </a:extLst>
          </p:cNvPr>
          <p:cNvSpPr txBox="1"/>
          <p:nvPr/>
        </p:nvSpPr>
        <p:spPr>
          <a:xfrm>
            <a:off x="1434517" y="1075031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E6CB"/>
                </a:solidFill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solidFill>
                <a:srgbClr val="00E6CB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03997-8301-409E-8D20-FF4437C3A213}"/>
              </a:ext>
            </a:extLst>
          </p:cNvPr>
          <p:cNvSpPr txBox="1"/>
          <p:nvPr/>
        </p:nvSpPr>
        <p:spPr>
          <a:xfrm>
            <a:off x="2912228" y="406186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E6CB"/>
                </a:solidFill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solidFill>
                <a:srgbClr val="00E6CB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D77A51-7DBD-410F-8485-44F69D90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47" y="721441"/>
            <a:ext cx="2917329" cy="59417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1E4D14-1261-4B10-B692-E847A8E5DF31}"/>
              </a:ext>
            </a:extLst>
          </p:cNvPr>
          <p:cNvSpPr txBox="1"/>
          <p:nvPr/>
        </p:nvSpPr>
        <p:spPr>
          <a:xfrm>
            <a:off x="7616779" y="5472672"/>
            <a:ext cx="494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DAUM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주소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API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를 사용하여 주소 검색 기능 구현</a:t>
            </a:r>
            <a:endParaRPr lang="en-US" altLang="ko-KR" sz="1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66D627B-F1BF-487E-9A77-91A61C7CFC46}"/>
              </a:ext>
            </a:extLst>
          </p:cNvPr>
          <p:cNvSpPr/>
          <p:nvPr/>
        </p:nvSpPr>
        <p:spPr>
          <a:xfrm>
            <a:off x="7491561" y="5340492"/>
            <a:ext cx="4613660" cy="61555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3ECC808-9BCF-45BD-9383-E00A632C74DB}"/>
              </a:ext>
            </a:extLst>
          </p:cNvPr>
          <p:cNvCxnSpPr>
            <a:cxnSpLocks/>
          </p:cNvCxnSpPr>
          <p:nvPr/>
        </p:nvCxnSpPr>
        <p:spPr>
          <a:xfrm>
            <a:off x="5583645" y="4441132"/>
            <a:ext cx="0" cy="894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184789-28E9-4922-913F-18E42DA3D349}"/>
              </a:ext>
            </a:extLst>
          </p:cNvPr>
          <p:cNvSpPr txBox="1"/>
          <p:nvPr/>
        </p:nvSpPr>
        <p:spPr>
          <a:xfrm>
            <a:off x="2864605" y="3959595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F46A2E-377D-4C91-8D58-4D792F357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893" y="4006704"/>
            <a:ext cx="3378465" cy="26564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D1BDB6-0B40-4911-B073-AC8FF3773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893" y="718673"/>
            <a:ext cx="5042676" cy="3174131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E80B8D5-E69F-4B19-91FC-6262074279BE}"/>
              </a:ext>
            </a:extLst>
          </p:cNvPr>
          <p:cNvSpPr/>
          <p:nvPr/>
        </p:nvSpPr>
        <p:spPr>
          <a:xfrm rot="16200000">
            <a:off x="5474736" y="3734532"/>
            <a:ext cx="528489" cy="31067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E135B3-C9D3-4109-BA70-BC394593FDFE}"/>
              </a:ext>
            </a:extLst>
          </p:cNvPr>
          <p:cNvSpPr txBox="1"/>
          <p:nvPr/>
        </p:nvSpPr>
        <p:spPr>
          <a:xfrm>
            <a:off x="6753138" y="2362002"/>
            <a:ext cx="23573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우편번호 찾기” 버튼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호출되어 </a:t>
            </a:r>
            <a:endParaRPr lang="en-US" altLang="ko-KR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반환되는 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daum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패키지의 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Postcode </a:t>
            </a: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객체 생성자로 전달되는 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literal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객체의</a:t>
            </a:r>
            <a:endParaRPr lang="en-US" altLang="ko-KR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key(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oncomplete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endParaRPr lang="en-US" altLang="ko-KR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해당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callback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함수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완료시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호출됨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)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실행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170B658-C8E1-4F7F-A8E4-D31EBC2A9C22}"/>
              </a:ext>
            </a:extLst>
          </p:cNvPr>
          <p:cNvCxnSpPr>
            <a:cxnSpLocks/>
          </p:cNvCxnSpPr>
          <p:nvPr/>
        </p:nvCxnSpPr>
        <p:spPr>
          <a:xfrm>
            <a:off x="4437776" y="1118216"/>
            <a:ext cx="4865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978940-4A04-49D9-B920-5981D8AD09C9}"/>
              </a:ext>
            </a:extLst>
          </p:cNvPr>
          <p:cNvSpPr txBox="1"/>
          <p:nvPr/>
        </p:nvSpPr>
        <p:spPr>
          <a:xfrm>
            <a:off x="8355778" y="3474929"/>
            <a:ext cx="86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iew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B5419-16EF-1950-845B-F452F5FDA08A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1D2EF85-7DBA-612C-35AA-632F92106DAD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CDD9F9-B043-06EB-0A99-192B116DB3AD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E6D1E58A-1C46-9536-1B5A-083C607A3775}"/>
              </a:ext>
            </a:extLst>
          </p:cNvPr>
          <p:cNvSpPr/>
          <p:nvPr/>
        </p:nvSpPr>
        <p:spPr>
          <a:xfrm rot="10800000">
            <a:off x="2652320" y="3892804"/>
            <a:ext cx="323622" cy="476211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5D8ABDB-EB94-4722-A8EF-5E6577E498C0}"/>
              </a:ext>
            </a:extLst>
          </p:cNvPr>
          <p:cNvSpPr/>
          <p:nvPr/>
        </p:nvSpPr>
        <p:spPr>
          <a:xfrm>
            <a:off x="3499752" y="5092492"/>
            <a:ext cx="653773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B2951B-773C-49DB-A2A4-0929B3342C9C}"/>
              </a:ext>
            </a:extLst>
          </p:cNvPr>
          <p:cNvSpPr/>
          <p:nvPr/>
        </p:nvSpPr>
        <p:spPr>
          <a:xfrm>
            <a:off x="633490" y="669798"/>
            <a:ext cx="3028287" cy="603891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8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211857B-06FD-48F5-8AE7-49B90FD0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3" y="4269565"/>
            <a:ext cx="5360114" cy="2370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회원가입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개인회원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6" y="304711"/>
            <a:ext cx="368360" cy="3683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1E4D14-1261-4B10-B692-E847A8E5DF31}"/>
              </a:ext>
            </a:extLst>
          </p:cNvPr>
          <p:cNvSpPr txBox="1"/>
          <p:nvPr/>
        </p:nvSpPr>
        <p:spPr>
          <a:xfrm>
            <a:off x="4696068" y="3005639"/>
            <a:ext cx="3861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 버튼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 입력된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정보 전송하여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저장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 성공 시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로그인페이지로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이동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오류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발견시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error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페이지로 이동</a:t>
            </a:r>
          </a:p>
          <a:p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66D627B-F1BF-487E-9A77-91A61C7CFC46}"/>
              </a:ext>
            </a:extLst>
          </p:cNvPr>
          <p:cNvSpPr/>
          <p:nvPr/>
        </p:nvSpPr>
        <p:spPr>
          <a:xfrm>
            <a:off x="4579556" y="2950779"/>
            <a:ext cx="3977767" cy="115507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C2ACC6-4B4B-45DA-BE86-9A44393A0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29" y="722922"/>
            <a:ext cx="2896998" cy="5978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420D8E-7955-4A43-98C4-C61BC8AF6ABE}"/>
              </a:ext>
            </a:extLst>
          </p:cNvPr>
          <p:cNvSpPr txBox="1"/>
          <p:nvPr/>
        </p:nvSpPr>
        <p:spPr>
          <a:xfrm>
            <a:off x="8982673" y="6194026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4A466D-4C94-463C-930D-F44480D218B9}"/>
              </a:ext>
            </a:extLst>
          </p:cNvPr>
          <p:cNvCxnSpPr>
            <a:cxnSpLocks/>
          </p:cNvCxnSpPr>
          <p:nvPr/>
        </p:nvCxnSpPr>
        <p:spPr>
          <a:xfrm flipV="1">
            <a:off x="6399746" y="3986030"/>
            <a:ext cx="0" cy="4647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A8752E2-D346-46A9-B7CF-E3285EE44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751" y="1549125"/>
            <a:ext cx="5287530" cy="867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7AB9C67-42D7-464C-BED6-D70C0A99E9A2}"/>
              </a:ext>
            </a:extLst>
          </p:cNvPr>
          <p:cNvSpPr txBox="1"/>
          <p:nvPr/>
        </p:nvSpPr>
        <p:spPr>
          <a:xfrm>
            <a:off x="6758218" y="2220264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Jsp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form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태그로 입력된 데이터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추가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8005232-E26D-4E06-BB62-ADA5D8482040}"/>
              </a:ext>
            </a:extLst>
          </p:cNvPr>
          <p:cNvCxnSpPr>
            <a:cxnSpLocks/>
          </p:cNvCxnSpPr>
          <p:nvPr/>
        </p:nvCxnSpPr>
        <p:spPr>
          <a:xfrm>
            <a:off x="5427944" y="5050273"/>
            <a:ext cx="34744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A820A62E-6604-4517-87E6-192D8978B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2420" y="488891"/>
            <a:ext cx="2924175" cy="4762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15FF2CB-8E56-45F1-B5AA-826AD30327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645" y="920309"/>
            <a:ext cx="3028950" cy="238125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E414539-7CF9-440B-B010-04EB2AB5DF9D}"/>
              </a:ext>
            </a:extLst>
          </p:cNvPr>
          <p:cNvCxnSpPr>
            <a:cxnSpLocks/>
          </p:cNvCxnSpPr>
          <p:nvPr/>
        </p:nvCxnSpPr>
        <p:spPr>
          <a:xfrm>
            <a:off x="4846926" y="1718597"/>
            <a:ext cx="95825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50D94DE2-FF40-4512-97BB-D3409B427F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51" y="1017661"/>
            <a:ext cx="454677" cy="4546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0460738-57D3-434D-B5D6-F0B68B5F91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5749" y="2497047"/>
            <a:ext cx="4224837" cy="2900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C52795-EEFD-4F91-82C6-EF988E56B170}"/>
              </a:ext>
            </a:extLst>
          </p:cNvPr>
          <p:cNvSpPr txBox="1"/>
          <p:nvPr/>
        </p:nvSpPr>
        <p:spPr>
          <a:xfrm>
            <a:off x="2727292" y="6135078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5E8985-C381-4940-9C2C-2F24BFFDDA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0358" y="2502252"/>
            <a:ext cx="4634620" cy="277028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744EB38-B7D8-412F-9799-E2B56AC2369E}"/>
              </a:ext>
            </a:extLst>
          </p:cNvPr>
          <p:cNvCxnSpPr>
            <a:stCxn id="19" idx="3"/>
          </p:cNvCxnSpPr>
          <p:nvPr/>
        </p:nvCxnSpPr>
        <p:spPr>
          <a:xfrm>
            <a:off x="9387281" y="1982838"/>
            <a:ext cx="310392" cy="43371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1A4065-5342-4133-901B-D636EBD1E75F}"/>
              </a:ext>
            </a:extLst>
          </p:cNvPr>
          <p:cNvSpPr txBox="1"/>
          <p:nvPr/>
        </p:nvSpPr>
        <p:spPr>
          <a:xfrm>
            <a:off x="7455090" y="5059967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Service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의 고객정보저장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insertCustomer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메서드 호출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D27220-8FE7-4716-D733-FA1CD240AC8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8E407A-312D-E21F-66C3-E744DD4FF623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C84D5D-99BF-5287-2D0F-2DDBBB6CECF2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248AEE51-6927-228C-FFED-DBD03D38CB93}"/>
              </a:ext>
            </a:extLst>
          </p:cNvPr>
          <p:cNvSpPr/>
          <p:nvPr/>
        </p:nvSpPr>
        <p:spPr>
          <a:xfrm>
            <a:off x="2509402" y="5987126"/>
            <a:ext cx="323622" cy="476211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D55487C9-BFCC-CA9F-9181-B0F6030C686D}"/>
              </a:ext>
            </a:extLst>
          </p:cNvPr>
          <p:cNvSpPr/>
          <p:nvPr/>
        </p:nvSpPr>
        <p:spPr>
          <a:xfrm rot="16200000" flipV="1">
            <a:off x="8817083" y="1372457"/>
            <a:ext cx="566740" cy="235560"/>
          </a:xfrm>
          <a:prstGeom prst="leftRightArrow">
            <a:avLst/>
          </a:prstGeom>
          <a:solidFill>
            <a:schemeClr val="bg1"/>
          </a:solidFill>
          <a:ln w="19050" cmpd="sng">
            <a:solidFill>
              <a:srgbClr val="F0007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421F111-C172-CF6B-9CD0-79E594899A27}"/>
              </a:ext>
            </a:extLst>
          </p:cNvPr>
          <p:cNvSpPr/>
          <p:nvPr/>
        </p:nvSpPr>
        <p:spPr>
          <a:xfrm>
            <a:off x="3706266" y="5092492"/>
            <a:ext cx="989802" cy="41588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ED0836-5CA7-4F6F-8438-AC536F64CA96}"/>
              </a:ext>
            </a:extLst>
          </p:cNvPr>
          <p:cNvSpPr/>
          <p:nvPr/>
        </p:nvSpPr>
        <p:spPr>
          <a:xfrm>
            <a:off x="576340" y="669798"/>
            <a:ext cx="3028287" cy="603891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55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7D23D-9AB8-B7E9-71DD-F71C50C2CDCF}"/>
              </a:ext>
            </a:extLst>
          </p:cNvPr>
          <p:cNvSpPr txBox="1"/>
          <p:nvPr/>
        </p:nvSpPr>
        <p:spPr>
          <a:xfrm>
            <a:off x="1165547" y="3062684"/>
            <a:ext cx="3690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3A129-2600-CAC8-1404-046076988A7F}"/>
              </a:ext>
            </a:extLst>
          </p:cNvPr>
          <p:cNvSpPr txBox="1"/>
          <p:nvPr/>
        </p:nvSpPr>
        <p:spPr>
          <a:xfrm>
            <a:off x="1739381" y="1382286"/>
            <a:ext cx="232332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0" b="1" dirty="0">
                <a:solidFill>
                  <a:schemeClr val="bg1">
                    <a:alpha val="16000"/>
                  </a:schemeClr>
                </a:solidFill>
              </a:rPr>
              <a:t>C</a:t>
            </a:r>
            <a:endParaRPr lang="ko-KR" altLang="en-US" sz="26000" b="1" dirty="0">
              <a:solidFill>
                <a:schemeClr val="bg1">
                  <a:alpha val="16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40795-C276-3274-C789-44DB4B037323}"/>
              </a:ext>
            </a:extLst>
          </p:cNvPr>
          <p:cNvSpPr txBox="1"/>
          <p:nvPr/>
        </p:nvSpPr>
        <p:spPr>
          <a:xfrm>
            <a:off x="5272266" y="1692318"/>
            <a:ext cx="22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endParaRPr lang="ko-KR" altLang="en-US" sz="2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3FBE87-98CF-151B-6B5C-2475332ABC82}"/>
              </a:ext>
            </a:extLst>
          </p:cNvPr>
          <p:cNvCxnSpPr>
            <a:cxnSpLocks/>
          </p:cNvCxnSpPr>
          <p:nvPr/>
        </p:nvCxnSpPr>
        <p:spPr>
          <a:xfrm>
            <a:off x="5496200" y="1953928"/>
            <a:ext cx="1558213" cy="0"/>
          </a:xfrm>
          <a:prstGeom prst="line">
            <a:avLst/>
          </a:prstGeom>
          <a:ln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09AE78-10D4-EEF5-BD04-268B7B5F4B87}"/>
              </a:ext>
            </a:extLst>
          </p:cNvPr>
          <p:cNvSpPr txBox="1"/>
          <p:nvPr/>
        </p:nvSpPr>
        <p:spPr>
          <a:xfrm>
            <a:off x="5440216" y="2012745"/>
            <a:ext cx="16608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001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팀원 소개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3D2D7-BF0A-E60D-BEB7-7429693DE169}"/>
              </a:ext>
            </a:extLst>
          </p:cNvPr>
          <p:cNvSpPr txBox="1"/>
          <p:nvPr/>
        </p:nvSpPr>
        <p:spPr>
          <a:xfrm>
            <a:off x="7623578" y="2012745"/>
            <a:ext cx="16608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002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DB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MODAL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시현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B180C-7810-13FF-399B-62D52D33E811}"/>
              </a:ext>
            </a:extLst>
          </p:cNvPr>
          <p:cNvSpPr txBox="1"/>
          <p:nvPr/>
        </p:nvSpPr>
        <p:spPr>
          <a:xfrm>
            <a:off x="7352992" y="1692318"/>
            <a:ext cx="22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endParaRPr lang="ko-KR" altLang="en-US" sz="2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416499-D0C5-220B-73BB-8C2CB358EB59}"/>
              </a:ext>
            </a:extLst>
          </p:cNvPr>
          <p:cNvCxnSpPr>
            <a:cxnSpLocks/>
          </p:cNvCxnSpPr>
          <p:nvPr/>
        </p:nvCxnSpPr>
        <p:spPr>
          <a:xfrm>
            <a:off x="7576926" y="1953928"/>
            <a:ext cx="1558213" cy="0"/>
          </a:xfrm>
          <a:prstGeom prst="line">
            <a:avLst/>
          </a:prstGeom>
          <a:ln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14BE0D-6616-992E-0F85-FE66E301F819}"/>
              </a:ext>
            </a:extLst>
          </p:cNvPr>
          <p:cNvSpPr txBox="1"/>
          <p:nvPr/>
        </p:nvSpPr>
        <p:spPr>
          <a:xfrm>
            <a:off x="9704304" y="2012745"/>
            <a:ext cx="1660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003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총평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D17F5-7F34-9DA5-6665-442BE78BD836}"/>
              </a:ext>
            </a:extLst>
          </p:cNvPr>
          <p:cNvSpPr txBox="1"/>
          <p:nvPr/>
        </p:nvSpPr>
        <p:spPr>
          <a:xfrm>
            <a:off x="9433718" y="1692318"/>
            <a:ext cx="22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endParaRPr lang="ko-KR" altLang="en-US" sz="28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50A5B1B-12F1-28B2-C472-C49CD55501CF}"/>
              </a:ext>
            </a:extLst>
          </p:cNvPr>
          <p:cNvCxnSpPr>
            <a:cxnSpLocks/>
          </p:cNvCxnSpPr>
          <p:nvPr/>
        </p:nvCxnSpPr>
        <p:spPr>
          <a:xfrm>
            <a:off x="9657652" y="1953928"/>
            <a:ext cx="1558213" cy="0"/>
          </a:xfrm>
          <a:prstGeom prst="line">
            <a:avLst/>
          </a:prstGeom>
          <a:ln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53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ADDAD2-2B91-41B1-B830-498460B2D1D6}"/>
              </a:ext>
            </a:extLst>
          </p:cNvPr>
          <p:cNvSpPr/>
          <p:nvPr/>
        </p:nvSpPr>
        <p:spPr>
          <a:xfrm>
            <a:off x="212708" y="753394"/>
            <a:ext cx="6120655" cy="2544198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34551DB-1B8D-4EB5-9557-23EE7B93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4" y="3691385"/>
            <a:ext cx="7182880" cy="2859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로그인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개인회원</a:t>
            </a:r>
            <a:endParaRPr lang="ko-KR" altLang="en-US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20" y="305046"/>
            <a:ext cx="368360" cy="3683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1E4D14-1261-4B10-B692-E847A8E5DF31}"/>
              </a:ext>
            </a:extLst>
          </p:cNvPr>
          <p:cNvSpPr txBox="1"/>
          <p:nvPr/>
        </p:nvSpPr>
        <p:spPr>
          <a:xfrm>
            <a:off x="8022786" y="3753869"/>
            <a:ext cx="398084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jsp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id 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와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password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의  입력된 정보를 기반으로 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Mapper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를 통해 아이디를 기반으로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 정보를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조회하여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VO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객체에 할당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존재하지 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않을경우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null 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반환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VO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null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일시 재입력하도록  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로그인페이지로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이동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로부터의 조회된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VO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의 비밀번호와 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입력된 비밀번호가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같지 않을 경우 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세션에 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오류메세지를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저장 후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로그인페이지로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이동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비밀번호 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일치시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세션에 고객의 아이디와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고객의 정보를 저장하고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메인페이지로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이동함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저장된 세션 정보를 이용하여 로그인상태 유지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66D627B-F1BF-487E-9A77-91A61C7CFC46}"/>
              </a:ext>
            </a:extLst>
          </p:cNvPr>
          <p:cNvSpPr/>
          <p:nvPr/>
        </p:nvSpPr>
        <p:spPr>
          <a:xfrm>
            <a:off x="7937047" y="3640213"/>
            <a:ext cx="3975769" cy="285945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DE910-42D6-4115-9523-0657B9439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84" y="793406"/>
            <a:ext cx="6002742" cy="2461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420D8E-7955-4A43-98C4-C61BC8AF6ABE}"/>
              </a:ext>
            </a:extLst>
          </p:cNvPr>
          <p:cNvSpPr txBox="1"/>
          <p:nvPr/>
        </p:nvSpPr>
        <p:spPr>
          <a:xfrm>
            <a:off x="6415297" y="6157660"/>
            <a:ext cx="156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pc="-15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403EA1-05DD-4A98-9E9B-ACD84CFFF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6245" y="1552971"/>
            <a:ext cx="1911384" cy="19333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65DB3C-EDD8-4796-A9FD-B10D3BC01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217" y="810611"/>
            <a:ext cx="5550445" cy="620147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948170B-E8E5-473D-B4A8-76D458D385D5}"/>
              </a:ext>
            </a:extLst>
          </p:cNvPr>
          <p:cNvSpPr/>
          <p:nvPr/>
        </p:nvSpPr>
        <p:spPr>
          <a:xfrm>
            <a:off x="7459907" y="4759175"/>
            <a:ext cx="445211" cy="25073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79B1D6-5720-4EC1-8A49-6B54BD6513E0}"/>
              </a:ext>
            </a:extLst>
          </p:cNvPr>
          <p:cNvSpPr txBox="1"/>
          <p:nvPr/>
        </p:nvSpPr>
        <p:spPr>
          <a:xfrm>
            <a:off x="3628478" y="4216293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고객테이블에서 해당 아이디의 데이터 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4CD67C2-0DA4-4AE0-89B1-2534BDDAC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217" y="1772740"/>
            <a:ext cx="3525514" cy="5138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6954E0-6321-4F36-8D43-84702A0951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2217" y="2403372"/>
            <a:ext cx="3525514" cy="83976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11142B2-AC0A-4199-8FAC-0DF11563FF57}"/>
              </a:ext>
            </a:extLst>
          </p:cNvPr>
          <p:cNvCxnSpPr>
            <a:cxnSpLocks/>
          </p:cNvCxnSpPr>
          <p:nvPr/>
        </p:nvCxnSpPr>
        <p:spPr>
          <a:xfrm flipV="1">
            <a:off x="9738251" y="2705396"/>
            <a:ext cx="369771" cy="68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A96D355A-208B-4E76-AD63-C7798E0078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05" y="845266"/>
            <a:ext cx="258511" cy="25851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3524BC6-9AC1-4BDF-9E9A-725B957495EA}"/>
              </a:ext>
            </a:extLst>
          </p:cNvPr>
          <p:cNvSpPr txBox="1"/>
          <p:nvPr/>
        </p:nvSpPr>
        <p:spPr>
          <a:xfrm>
            <a:off x="3398035" y="4972729"/>
            <a:ext cx="4061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비밀번호 불일치시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session 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객체에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error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메시지 저장 후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redirect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0CADDE-FFD7-439C-A241-722F51CB3CD5}"/>
              </a:ext>
            </a:extLst>
          </p:cNvPr>
          <p:cNvSpPr txBox="1"/>
          <p:nvPr/>
        </p:nvSpPr>
        <p:spPr>
          <a:xfrm>
            <a:off x="1069784" y="5911439"/>
            <a:ext cx="6008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비밀번호 일치 시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session 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객체에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로부터 조회된 고객 정보 저장 후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main 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페이지로 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redirect</a:t>
            </a:r>
            <a:endParaRPr lang="ko-KR" altLang="en-US" sz="1000" b="1" dirty="0">
              <a:solidFill>
                <a:srgbClr val="FF975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382245-20BA-44A3-A958-10396B9D940B}"/>
              </a:ext>
            </a:extLst>
          </p:cNvPr>
          <p:cNvSpPr txBox="1"/>
          <p:nvPr/>
        </p:nvSpPr>
        <p:spPr>
          <a:xfrm>
            <a:off x="8209283" y="2092434"/>
            <a:ext cx="224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Jsp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페이지에서 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Session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정보 획득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2E9A0B-79D5-40CD-B0DD-9A20ACA3FDB5}"/>
              </a:ext>
            </a:extLst>
          </p:cNvPr>
          <p:cNvSpPr txBox="1"/>
          <p:nvPr/>
        </p:nvSpPr>
        <p:spPr>
          <a:xfrm>
            <a:off x="7387136" y="3008176"/>
            <a:ext cx="2786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session 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정보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null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경우 </a:t>
            </a:r>
            <a:r>
              <a:rPr lang="en-US" altLang="ko-KR" sz="1000" b="1" dirty="0" err="1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errormessage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출력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F9E4D5E-C5CC-4966-B884-52CDEEFB6C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3893" y="163501"/>
            <a:ext cx="2078769" cy="338562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2181BBF-5838-44B5-865A-61B33064DEF6}"/>
              </a:ext>
            </a:extLst>
          </p:cNvPr>
          <p:cNvCxnSpPr/>
          <p:nvPr/>
        </p:nvCxnSpPr>
        <p:spPr>
          <a:xfrm>
            <a:off x="2793534" y="4236302"/>
            <a:ext cx="2072081" cy="0"/>
          </a:xfrm>
          <a:prstGeom prst="line">
            <a:avLst/>
          </a:prstGeom>
          <a:ln w="19050">
            <a:solidFill>
              <a:srgbClr val="F00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E5B002D-B41B-441A-B262-19660682A89C}"/>
              </a:ext>
            </a:extLst>
          </p:cNvPr>
          <p:cNvCxnSpPr>
            <a:cxnSpLocks/>
          </p:cNvCxnSpPr>
          <p:nvPr/>
        </p:nvCxnSpPr>
        <p:spPr>
          <a:xfrm>
            <a:off x="6989264" y="957743"/>
            <a:ext cx="782310" cy="0"/>
          </a:xfrm>
          <a:prstGeom prst="line">
            <a:avLst/>
          </a:prstGeom>
          <a:ln w="12700">
            <a:solidFill>
              <a:srgbClr val="F00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549803B5-DFBC-41D8-9F0F-BEDFAEE958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7881" y="480954"/>
            <a:ext cx="3064781" cy="181886"/>
          </a:xfrm>
          <a:prstGeom prst="rect">
            <a:avLst/>
          </a:prstGeom>
        </p:spPr>
      </p:pic>
      <p:sp>
        <p:nvSpPr>
          <p:cNvPr id="53" name="화살표: 왼쪽/위쪽 52">
            <a:extLst>
              <a:ext uri="{FF2B5EF4-FFF2-40B4-BE49-F238E27FC236}">
                <a16:creationId xmlns:a16="http://schemas.microsoft.com/office/drawing/2014/main" id="{8A25B70B-1B98-4EBD-A677-59D9535E2663}"/>
              </a:ext>
            </a:extLst>
          </p:cNvPr>
          <p:cNvSpPr/>
          <p:nvPr/>
        </p:nvSpPr>
        <p:spPr>
          <a:xfrm rot="10800000">
            <a:off x="8501319" y="391578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9032B02D-5CE4-03BE-949E-64E327B87EEF}"/>
              </a:ext>
            </a:extLst>
          </p:cNvPr>
          <p:cNvSpPr/>
          <p:nvPr/>
        </p:nvSpPr>
        <p:spPr>
          <a:xfrm rot="5400000">
            <a:off x="1424532" y="2426908"/>
            <a:ext cx="323622" cy="476211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694C0-F38C-CF3F-BA08-6C1CBA1B0039}"/>
              </a:ext>
            </a:extLst>
          </p:cNvPr>
          <p:cNvSpPr txBox="1"/>
          <p:nvPr/>
        </p:nvSpPr>
        <p:spPr>
          <a:xfrm>
            <a:off x="1305311" y="2804476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DA4E85-9DB8-80C6-6C36-8FDE6B090F2E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7E4242-BE7D-477E-3CC7-C774D0494E25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EEDAFF8-66BD-A8EE-1758-2EC3D7B0BBE5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BA8B1D0-C0CE-11B8-FA60-0C2E5EE5A49E}"/>
              </a:ext>
            </a:extLst>
          </p:cNvPr>
          <p:cNvSpPr/>
          <p:nvPr/>
        </p:nvSpPr>
        <p:spPr>
          <a:xfrm rot="5400000">
            <a:off x="2938712" y="3270407"/>
            <a:ext cx="686128" cy="41588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4AB50F-0CDF-D167-F20C-CA5ED449AAAA}"/>
              </a:ext>
            </a:extLst>
          </p:cNvPr>
          <p:cNvSpPr/>
          <p:nvPr/>
        </p:nvSpPr>
        <p:spPr>
          <a:xfrm>
            <a:off x="10099137" y="1518447"/>
            <a:ext cx="2001912" cy="2008826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1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회원가입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사업자회원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41" y="301333"/>
            <a:ext cx="368360" cy="3683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F1C24F9-C0F3-454B-A5E2-597A8DC9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12" y="756180"/>
            <a:ext cx="4133850" cy="352425"/>
          </a:xfrm>
          <a:prstGeom prst="rect">
            <a:avLst/>
          </a:prstGeom>
        </p:spPr>
      </p:pic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A33CFAE9-AE78-4F9A-9352-18EE6F2E396F}"/>
              </a:ext>
            </a:extLst>
          </p:cNvPr>
          <p:cNvSpPr/>
          <p:nvPr/>
        </p:nvSpPr>
        <p:spPr>
          <a:xfrm rot="2583828">
            <a:off x="1115439" y="1002133"/>
            <a:ext cx="151001" cy="260056"/>
          </a:xfrm>
          <a:prstGeom prst="up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3D5CAE-44A0-4A5F-A7E6-0F5BFE14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65" y="1409438"/>
            <a:ext cx="6680628" cy="265121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4C7880-802A-4A40-9468-5C7DD27E700F}"/>
              </a:ext>
            </a:extLst>
          </p:cNvPr>
          <p:cNvSpPr/>
          <p:nvPr/>
        </p:nvSpPr>
        <p:spPr>
          <a:xfrm>
            <a:off x="7293343" y="3164496"/>
            <a:ext cx="758602" cy="437491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52795-EEFD-4F91-82C6-EF988E56B170}"/>
              </a:ext>
            </a:extLst>
          </p:cNvPr>
          <p:cNvSpPr txBox="1"/>
          <p:nvPr/>
        </p:nvSpPr>
        <p:spPr>
          <a:xfrm>
            <a:off x="1214914" y="978550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03997-8301-409E-8D20-FF4437C3A213}"/>
              </a:ext>
            </a:extLst>
          </p:cNvPr>
          <p:cNvSpPr txBox="1"/>
          <p:nvPr/>
        </p:nvSpPr>
        <p:spPr>
          <a:xfrm>
            <a:off x="4788643" y="3751938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670747-F032-4757-B576-7743DD87CCE0}"/>
              </a:ext>
            </a:extLst>
          </p:cNvPr>
          <p:cNvSpPr txBox="1"/>
          <p:nvPr/>
        </p:nvSpPr>
        <p:spPr>
          <a:xfrm>
            <a:off x="1430733" y="4667492"/>
            <a:ext cx="587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①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헤더 상단의 </a:t>
            </a:r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</a:t>
            </a:r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  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별도의 개인 회원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또는 사업자 회원으로 분리하여 가입할 수 있도록 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구현되는 페이지로 대체  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b="1" dirty="0">
                <a:solidFill>
                  <a:srgbClr val="2DFFFF"/>
                </a:solidFill>
                <a:latin typeface="나눔고딕" pitchFamily="2" charset="-127"/>
                <a:ea typeface="나눔고딕" pitchFamily="2" charset="-127"/>
              </a:rPr>
              <a:t>②</a:t>
            </a:r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가입하기</a:t>
            </a:r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 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사업자 회원가입 페이지로 이동  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FF1611F-EDA9-4F5E-ADC2-49325F446CB3}"/>
              </a:ext>
            </a:extLst>
          </p:cNvPr>
          <p:cNvSpPr/>
          <p:nvPr/>
        </p:nvSpPr>
        <p:spPr>
          <a:xfrm>
            <a:off x="1359222" y="4565161"/>
            <a:ext cx="5779153" cy="133955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82E1C-77DD-43E3-9A75-B32D7471B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423" y="301921"/>
            <a:ext cx="3160307" cy="625415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940F84-4F73-2C6A-D704-005697FEA8A1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46EB3A-A557-1BED-705E-C090569C076A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7606FB1-C3A9-BB7D-F606-4232E36BB345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F5DB1533-932F-2D9C-2F98-900016C760AE}"/>
              </a:ext>
            </a:extLst>
          </p:cNvPr>
          <p:cNvSpPr/>
          <p:nvPr/>
        </p:nvSpPr>
        <p:spPr>
          <a:xfrm>
            <a:off x="4546785" y="3601987"/>
            <a:ext cx="323622" cy="476211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CAA3EB-28E0-4211-61F6-15728F978F29}"/>
              </a:ext>
            </a:extLst>
          </p:cNvPr>
          <p:cNvSpPr/>
          <p:nvPr/>
        </p:nvSpPr>
        <p:spPr>
          <a:xfrm>
            <a:off x="8164607" y="238955"/>
            <a:ext cx="3363609" cy="640792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99B547-E11E-AF5A-FDEE-521E06521258}"/>
              </a:ext>
            </a:extLst>
          </p:cNvPr>
          <p:cNvSpPr/>
          <p:nvPr/>
        </p:nvSpPr>
        <p:spPr>
          <a:xfrm>
            <a:off x="5095275" y="1501701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ECCB2B5-6BD1-5277-90CD-80025A78A5EA}"/>
              </a:ext>
            </a:extLst>
          </p:cNvPr>
          <p:cNvSpPr/>
          <p:nvPr/>
        </p:nvSpPr>
        <p:spPr>
          <a:xfrm rot="1972937">
            <a:off x="1798383" y="1098902"/>
            <a:ext cx="656246" cy="424118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71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회원가입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사업자회원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41" y="301333"/>
            <a:ext cx="368360" cy="368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F7CFFF-D3D0-4209-BE3F-71080B89C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02" y="722922"/>
            <a:ext cx="2910869" cy="5985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A2CDC7-E328-41B9-925F-C40A943CE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19" y="727090"/>
            <a:ext cx="4217311" cy="337079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DBE8485-FA96-4744-9B47-532625A82841}"/>
              </a:ext>
            </a:extLst>
          </p:cNvPr>
          <p:cNvSpPr/>
          <p:nvPr/>
        </p:nvSpPr>
        <p:spPr>
          <a:xfrm>
            <a:off x="3284632" y="2423267"/>
            <a:ext cx="653773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67557-95CF-4F2E-BDFD-D83E84550945}"/>
              </a:ext>
            </a:extLst>
          </p:cNvPr>
          <p:cNvSpPr txBox="1"/>
          <p:nvPr/>
        </p:nvSpPr>
        <p:spPr>
          <a:xfrm>
            <a:off x="7298113" y="3674294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iew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A6F101-D98C-498E-97C6-C8C381AA3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419" y="5198999"/>
            <a:ext cx="4217311" cy="12019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D2904F-E1C8-479E-AF08-B54AC93C7C97}"/>
              </a:ext>
            </a:extLst>
          </p:cNvPr>
          <p:cNvSpPr txBox="1"/>
          <p:nvPr/>
        </p:nvSpPr>
        <p:spPr>
          <a:xfrm>
            <a:off x="3901005" y="6022172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1D8A05-1A17-4778-80DE-6F0F344A5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19" y="4446279"/>
            <a:ext cx="4972050" cy="5905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AF9AE3-0C10-4E1F-A2CB-8D753B9E8967}"/>
              </a:ext>
            </a:extLst>
          </p:cNvPr>
          <p:cNvSpPr txBox="1"/>
          <p:nvPr/>
        </p:nvSpPr>
        <p:spPr>
          <a:xfrm>
            <a:off x="5250325" y="5900645"/>
            <a:ext cx="291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사업자테이블에서 해당 아이디의 데이터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갯수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조회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88AB45-D81F-4A95-9CC2-D9C9BBE15BBD}"/>
              </a:ext>
            </a:extLst>
          </p:cNvPr>
          <p:cNvSpPr txBox="1"/>
          <p:nvPr/>
        </p:nvSpPr>
        <p:spPr>
          <a:xfrm>
            <a:off x="8263132" y="1060407"/>
            <a:ext cx="3782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id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중복체크하기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위해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Ajax(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비동기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url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해당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id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를 전송하여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해당 데이터를 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에서 검색하고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성공하면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success callback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함수로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result(mapper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반환된데이터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결과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jsp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에서 활용함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고객과 기능 동일함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C48087D-6F07-4C01-874A-AD817E99D04A}"/>
              </a:ext>
            </a:extLst>
          </p:cNvPr>
          <p:cNvSpPr/>
          <p:nvPr/>
        </p:nvSpPr>
        <p:spPr>
          <a:xfrm>
            <a:off x="8167654" y="952380"/>
            <a:ext cx="3877953" cy="179731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F2CD51-9823-4550-B7AD-47E39AAA97F3}"/>
              </a:ext>
            </a:extLst>
          </p:cNvPr>
          <p:cNvCxnSpPr>
            <a:cxnSpLocks/>
          </p:cNvCxnSpPr>
          <p:nvPr/>
        </p:nvCxnSpPr>
        <p:spPr>
          <a:xfrm flipH="1">
            <a:off x="7677429" y="1871529"/>
            <a:ext cx="5410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34E60BF-6684-4916-A6F9-007D020CC12A}"/>
              </a:ext>
            </a:extLst>
          </p:cNvPr>
          <p:cNvSpPr txBox="1"/>
          <p:nvPr/>
        </p:nvSpPr>
        <p:spPr>
          <a:xfrm>
            <a:off x="8907313" y="4070234"/>
            <a:ext cx="3362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비밀번호 확인기능과 주소등록 기능도 고객과 동일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CC5992E-F5BC-4230-9605-7B09C405223A}"/>
              </a:ext>
            </a:extLst>
          </p:cNvPr>
          <p:cNvCxnSpPr>
            <a:cxnSpLocks/>
          </p:cNvCxnSpPr>
          <p:nvPr/>
        </p:nvCxnSpPr>
        <p:spPr>
          <a:xfrm rot="10800000">
            <a:off x="3261721" y="3436237"/>
            <a:ext cx="5683550" cy="757137"/>
          </a:xfrm>
          <a:prstGeom prst="bentConnector3">
            <a:avLst>
              <a:gd name="adj1" fmla="val 9280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4589FF9-CFD2-4C5F-8004-E3C14651AA29}"/>
              </a:ext>
            </a:extLst>
          </p:cNvPr>
          <p:cNvCxnSpPr/>
          <p:nvPr/>
        </p:nvCxnSpPr>
        <p:spPr>
          <a:xfrm rot="10800000" flipV="1">
            <a:off x="3254226" y="4193373"/>
            <a:ext cx="5683550" cy="353459"/>
          </a:xfrm>
          <a:prstGeom prst="bentConnector3">
            <a:avLst>
              <a:gd name="adj1" fmla="val 9265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9F527325-DB56-43B4-ACAF-A943C62A20A7}"/>
              </a:ext>
            </a:extLst>
          </p:cNvPr>
          <p:cNvSpPr/>
          <p:nvPr/>
        </p:nvSpPr>
        <p:spPr>
          <a:xfrm rot="10800000">
            <a:off x="5723165" y="3927827"/>
            <a:ext cx="281818" cy="473391"/>
          </a:xfrm>
          <a:prstGeom prst="upArrow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DBE016D-093B-4424-A2EA-7CF801652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5817" y="5545922"/>
            <a:ext cx="2943225" cy="47625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FE60FF7-70D1-4B5C-BCAA-FBD13D847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4967" y="6002203"/>
            <a:ext cx="2124075" cy="247650"/>
          </a:xfrm>
          <a:prstGeom prst="rect">
            <a:avLst/>
          </a:prstGeom>
        </p:spPr>
      </p:pic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E32ABEE5-BB82-4DC6-8CF9-898354A95526}"/>
              </a:ext>
            </a:extLst>
          </p:cNvPr>
          <p:cNvSpPr/>
          <p:nvPr/>
        </p:nvSpPr>
        <p:spPr>
          <a:xfrm rot="13410163" flipV="1">
            <a:off x="8365828" y="5198934"/>
            <a:ext cx="566740" cy="235560"/>
          </a:xfrm>
          <a:prstGeom prst="leftRightArrow">
            <a:avLst>
              <a:gd name="adj1" fmla="val 50000"/>
              <a:gd name="adj2" fmla="val 5967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13CCEDA-6398-44A8-ABC4-DB596154C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10" y="4595307"/>
            <a:ext cx="259303" cy="25930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6FEA126-E7B1-45B6-6D4F-9A9B6D508CA4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44A4FB3-D82B-E391-5CF9-D919CCDE1847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072D8D-5BCF-6A4B-E70D-46B274EFEB4C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FA335D9-9B7E-1A9F-E46F-676A00480C3A}"/>
              </a:ext>
            </a:extLst>
          </p:cNvPr>
          <p:cNvCxnSpPr>
            <a:cxnSpLocks/>
          </p:cNvCxnSpPr>
          <p:nvPr/>
        </p:nvCxnSpPr>
        <p:spPr>
          <a:xfrm>
            <a:off x="5226032" y="5892715"/>
            <a:ext cx="1901791" cy="0"/>
          </a:xfrm>
          <a:prstGeom prst="line">
            <a:avLst/>
          </a:prstGeom>
          <a:ln w="19050">
            <a:solidFill>
              <a:srgbClr val="F00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0742F5-7039-4803-AEEB-90E77F8462ED}"/>
              </a:ext>
            </a:extLst>
          </p:cNvPr>
          <p:cNvSpPr/>
          <p:nvPr/>
        </p:nvSpPr>
        <p:spPr>
          <a:xfrm>
            <a:off x="576340" y="698373"/>
            <a:ext cx="3028287" cy="603891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39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D7CCD3-E4EF-4C56-8490-DCB50BBB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67" y="4032369"/>
            <a:ext cx="5114542" cy="25667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3662B6-3C17-41B9-90C5-5B310662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6" y="722980"/>
            <a:ext cx="2924378" cy="5985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회원가입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사업자회원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41" y="301333"/>
            <a:ext cx="368360" cy="36836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DBE8485-FA96-4744-9B47-532625A82841}"/>
              </a:ext>
            </a:extLst>
          </p:cNvPr>
          <p:cNvSpPr/>
          <p:nvPr/>
        </p:nvSpPr>
        <p:spPr>
          <a:xfrm>
            <a:off x="3529265" y="4925480"/>
            <a:ext cx="821007" cy="37105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D2904F-E1C8-479E-AF08-B54AC93C7C97}"/>
              </a:ext>
            </a:extLst>
          </p:cNvPr>
          <p:cNvSpPr txBox="1"/>
          <p:nvPr/>
        </p:nvSpPr>
        <p:spPr>
          <a:xfrm>
            <a:off x="8158001" y="6154712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ACD14-A869-478D-BCE4-14207FEB5009}"/>
              </a:ext>
            </a:extLst>
          </p:cNvPr>
          <p:cNvSpPr txBox="1"/>
          <p:nvPr/>
        </p:nvSpPr>
        <p:spPr>
          <a:xfrm>
            <a:off x="2771281" y="6103367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371B09-96B7-4AC1-9CF1-2C91444EEBA9}"/>
              </a:ext>
            </a:extLst>
          </p:cNvPr>
          <p:cNvSpPr txBox="1"/>
          <p:nvPr/>
        </p:nvSpPr>
        <p:spPr>
          <a:xfrm>
            <a:off x="4350272" y="2877885"/>
            <a:ext cx="70593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다음으로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버튼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입력된 정보를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 전달되고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전달된 데이터가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Service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를 통해 </a:t>
            </a:r>
            <a:r>
              <a:rPr lang="en-US" altLang="ko-KR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mybatis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의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xml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interface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를 통해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저장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성공 시 스토어등록 페이지로 이동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오류시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error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페이지로 이동</a:t>
            </a:r>
          </a:p>
          <a:p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01D0B5-7AB3-447E-B4D0-397A5BEA9B3A}"/>
              </a:ext>
            </a:extLst>
          </p:cNvPr>
          <p:cNvSpPr/>
          <p:nvPr/>
        </p:nvSpPr>
        <p:spPr>
          <a:xfrm>
            <a:off x="4242008" y="2776014"/>
            <a:ext cx="7123145" cy="102737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79E12C-C6E4-44BC-B373-2FB8F2DD1B28}"/>
              </a:ext>
            </a:extLst>
          </p:cNvPr>
          <p:cNvCxnSpPr>
            <a:cxnSpLocks/>
          </p:cNvCxnSpPr>
          <p:nvPr/>
        </p:nvCxnSpPr>
        <p:spPr>
          <a:xfrm flipV="1">
            <a:off x="6240333" y="3706127"/>
            <a:ext cx="0" cy="4647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C2DA707-2F72-44AC-9E90-03F411CB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645" y="1349817"/>
            <a:ext cx="4940493" cy="8311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6A445A6-53C8-47FE-AEDC-3050D2946B4A}"/>
              </a:ext>
            </a:extLst>
          </p:cNvPr>
          <p:cNvSpPr txBox="1"/>
          <p:nvPr/>
        </p:nvSpPr>
        <p:spPr>
          <a:xfrm>
            <a:off x="8389966" y="1078449"/>
            <a:ext cx="3446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Interface</a:t>
            </a:r>
            <a:r>
              <a:rPr lang="ko-KR" altLang="en-US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와</a:t>
            </a:r>
            <a:r>
              <a:rPr lang="en-US" altLang="ko-KR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xml</a:t>
            </a:r>
            <a:r>
              <a:rPr lang="ko-KR" altLang="en-US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대 </a:t>
            </a:r>
            <a:r>
              <a:rPr lang="en-US" altLang="ko-KR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1 </a:t>
            </a:r>
            <a:r>
              <a:rPr lang="ko-KR" altLang="en-US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대응되어 </a:t>
            </a:r>
            <a:r>
              <a:rPr lang="en-US" altLang="ko-KR" sz="1000" b="1" dirty="0" err="1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mybatis</a:t>
            </a:r>
            <a:r>
              <a:rPr lang="en-US" altLang="ko-KR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FF00"/>
                </a:solidFill>
                <a:latin typeface="나눔고딕" pitchFamily="2" charset="-127"/>
                <a:ea typeface="나눔고딕" pitchFamily="2" charset="-127"/>
              </a:rPr>
              <a:t>에서 처리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F14F46-5D8D-4D40-85D1-97E10ABF11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986" y="268987"/>
            <a:ext cx="2990155" cy="4476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1D4B54-FA4A-4F5D-A45C-C653581B8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7986" y="676732"/>
            <a:ext cx="2990155" cy="2857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B3718A-D94F-401A-9F0E-2F4F8ED1EF47}"/>
              </a:ext>
            </a:extLst>
          </p:cNvPr>
          <p:cNvSpPr txBox="1"/>
          <p:nvPr/>
        </p:nvSpPr>
        <p:spPr>
          <a:xfrm>
            <a:off x="6493492" y="1978136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Jsp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form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태그로 입력된 데이터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추가</a:t>
            </a:r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7AE98844-B69D-4A11-B473-106B3F251D65}"/>
              </a:ext>
            </a:extLst>
          </p:cNvPr>
          <p:cNvSpPr/>
          <p:nvPr/>
        </p:nvSpPr>
        <p:spPr>
          <a:xfrm rot="19211853" flipV="1">
            <a:off x="7904228" y="924996"/>
            <a:ext cx="737653" cy="228614"/>
          </a:xfrm>
          <a:prstGeom prst="leftRightArrow">
            <a:avLst>
              <a:gd name="adj1" fmla="val 52819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A65E67-D570-4708-AFFD-51DCD55F9413}"/>
              </a:ext>
            </a:extLst>
          </p:cNvPr>
          <p:cNvCxnSpPr/>
          <p:nvPr/>
        </p:nvCxnSpPr>
        <p:spPr>
          <a:xfrm flipV="1">
            <a:off x="4877007" y="4881403"/>
            <a:ext cx="3703938" cy="82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911697E3-7F67-42DC-849E-284CCDFA1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30" y="893093"/>
            <a:ext cx="364879" cy="364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1B6542-4FD9-46EE-872F-8DBA20C521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9106" y="2317031"/>
            <a:ext cx="4213788" cy="160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883B66-7B4A-40EC-ADC9-FD234B3A1C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9106" y="2445897"/>
            <a:ext cx="4213787" cy="138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916FF0-7EA1-4858-AB02-C89843B3B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2893" y="2317437"/>
            <a:ext cx="2537582" cy="1308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F05DC5-4C71-45C9-837B-D7FB62C176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6170" y="2449235"/>
            <a:ext cx="2537582" cy="123254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306E09E-54AB-44D8-BAF5-794EB295D5C9}"/>
              </a:ext>
            </a:extLst>
          </p:cNvPr>
          <p:cNvCxnSpPr>
            <a:stCxn id="7" idx="3"/>
          </p:cNvCxnSpPr>
          <p:nvPr/>
        </p:nvCxnSpPr>
        <p:spPr>
          <a:xfrm>
            <a:off x="9054138" y="1765409"/>
            <a:ext cx="702258" cy="458948"/>
          </a:xfrm>
          <a:prstGeom prst="bentConnector3">
            <a:avLst>
              <a:gd name="adj1" fmla="val 10017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FF9955-38E1-4618-B227-32A80336DB44}"/>
              </a:ext>
            </a:extLst>
          </p:cNvPr>
          <p:cNvSpPr txBox="1"/>
          <p:nvPr/>
        </p:nvSpPr>
        <p:spPr>
          <a:xfrm>
            <a:off x="5455295" y="4488311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Service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의 사업자정보 등록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registerBusiness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메서드 호출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9BE8F9-7F25-B753-CF8B-7CA14B76C13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C65EACF-9A95-2E0F-3F5E-7C08D2299451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60BDEA-809B-F0C7-EC24-6A20056B7727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3EFC3397-75B3-FDA8-A3BD-13078888B585}"/>
              </a:ext>
            </a:extLst>
          </p:cNvPr>
          <p:cNvSpPr/>
          <p:nvPr/>
        </p:nvSpPr>
        <p:spPr>
          <a:xfrm>
            <a:off x="2516970" y="5994394"/>
            <a:ext cx="323622" cy="476211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411217-695E-4E39-93BB-352B73ACF1FC}"/>
              </a:ext>
            </a:extLst>
          </p:cNvPr>
          <p:cNvSpPr/>
          <p:nvPr/>
        </p:nvSpPr>
        <p:spPr>
          <a:xfrm>
            <a:off x="576340" y="698373"/>
            <a:ext cx="3028287" cy="603891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25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E4DFFE-6A45-416B-BBB3-73F8EEA4415F}"/>
              </a:ext>
            </a:extLst>
          </p:cNvPr>
          <p:cNvSpPr/>
          <p:nvPr/>
        </p:nvSpPr>
        <p:spPr>
          <a:xfrm>
            <a:off x="3297996" y="774932"/>
            <a:ext cx="2963401" cy="5656779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3662B6-3C17-41B9-90C5-5B310662B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4" y="822257"/>
            <a:ext cx="2740545" cy="5609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회원가입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사업자회원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41" y="301333"/>
            <a:ext cx="368360" cy="3683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371B09-96B7-4AC1-9CF1-2C91444EEBA9}"/>
              </a:ext>
            </a:extLst>
          </p:cNvPr>
          <p:cNvSpPr txBox="1"/>
          <p:nvPr/>
        </p:nvSpPr>
        <p:spPr>
          <a:xfrm>
            <a:off x="7482288" y="5651808"/>
            <a:ext cx="34645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 버튼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 입력된 </a:t>
            </a:r>
            <a:endParaRPr lang="en-US" altLang="ko-KR" sz="1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스토어데이터 정보 전송하여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저장</a:t>
            </a:r>
            <a:endParaRPr lang="en-US" altLang="ko-KR" sz="1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 성공 시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로그인페이지로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이동</a:t>
            </a:r>
            <a:endParaRPr lang="en-US" altLang="ko-KR" sz="1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오류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발견시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error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페이지로 이동</a:t>
            </a:r>
          </a:p>
          <a:p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01D0B5-7AB3-447E-B4D0-397A5BEA9B3A}"/>
              </a:ext>
            </a:extLst>
          </p:cNvPr>
          <p:cNvSpPr/>
          <p:nvPr/>
        </p:nvSpPr>
        <p:spPr>
          <a:xfrm>
            <a:off x="7397098" y="5677890"/>
            <a:ext cx="3464546" cy="93722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DC9BB2-C859-424A-97B7-0EAA4186E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107" y="808268"/>
            <a:ext cx="2918933" cy="56234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5ACD14-A869-478D-BCE4-14207FEB5009}"/>
              </a:ext>
            </a:extLst>
          </p:cNvPr>
          <p:cNvSpPr txBox="1"/>
          <p:nvPr/>
        </p:nvSpPr>
        <p:spPr>
          <a:xfrm>
            <a:off x="3602586" y="5877713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A445A6-53C8-47FE-AEDC-3050D2946B4A}"/>
              </a:ext>
            </a:extLst>
          </p:cNvPr>
          <p:cNvSpPr txBox="1"/>
          <p:nvPr/>
        </p:nvSpPr>
        <p:spPr>
          <a:xfrm>
            <a:off x="627707" y="6156361"/>
            <a:ext cx="5431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다음으로 버튼을 누르면 사업자정보가 저장이 되면서</a:t>
            </a:r>
            <a:r>
              <a:rPr lang="en-US" altLang="ko-KR" sz="1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사업자의 스토어 등록 페이지로 </a:t>
            </a:r>
            <a:r>
              <a:rPr lang="ko-KR" altLang="en-US" sz="1000" b="1" dirty="0" err="1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바로이동</a:t>
            </a:r>
            <a:endParaRPr lang="ko-KR" altLang="en-US" sz="1000" b="1" dirty="0">
              <a:solidFill>
                <a:schemeClr val="accent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16E181-D1FD-47D4-9CFB-8223C7DE4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057" y="1042747"/>
            <a:ext cx="4196767" cy="5305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613C52-9D67-49E8-8F36-78510E59B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906" y="1627772"/>
            <a:ext cx="3106983" cy="82371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96701CA-2C0A-4FE8-BD12-4378D40C9160}"/>
              </a:ext>
            </a:extLst>
          </p:cNvPr>
          <p:cNvCxnSpPr>
            <a:cxnSpLocks/>
          </p:cNvCxnSpPr>
          <p:nvPr/>
        </p:nvCxnSpPr>
        <p:spPr>
          <a:xfrm flipH="1">
            <a:off x="5872698" y="1297258"/>
            <a:ext cx="1057577" cy="8308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E5B67F3-E795-4992-BD6E-C66BC3FA3F3E}"/>
              </a:ext>
            </a:extLst>
          </p:cNvPr>
          <p:cNvSpPr txBox="1"/>
          <p:nvPr/>
        </p:nvSpPr>
        <p:spPr>
          <a:xfrm>
            <a:off x="8704229" y="1331355"/>
            <a:ext cx="2707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고객테이블에서 해당 아이디의 데이터 조회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EA822-304F-4B0D-A41E-6A712CAFC4E0}"/>
              </a:ext>
            </a:extLst>
          </p:cNvPr>
          <p:cNvSpPr txBox="1"/>
          <p:nvPr/>
        </p:nvSpPr>
        <p:spPr>
          <a:xfrm>
            <a:off x="8524177" y="2501667"/>
            <a:ext cx="5014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주소등록</a:t>
            </a:r>
            <a:r>
              <a:rPr lang="en-US" altLang="ko-KR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아이디중복체크 고객</a:t>
            </a:r>
            <a:r>
              <a:rPr lang="en-US" altLang="ko-KR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사업자 기능과 동일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0D390D-3E90-4146-B7A0-32534378A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0275" y="2771508"/>
            <a:ext cx="3361113" cy="71444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90464B-4253-4F19-9178-A7995CAD5D9E}"/>
              </a:ext>
            </a:extLst>
          </p:cNvPr>
          <p:cNvCxnSpPr/>
          <p:nvPr/>
        </p:nvCxnSpPr>
        <p:spPr>
          <a:xfrm>
            <a:off x="6556402" y="2740443"/>
            <a:ext cx="49740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180FAC4A-170A-4405-B21A-B2121978E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488" y="4062002"/>
            <a:ext cx="4657765" cy="15248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D2904F-E1C8-479E-AF08-B54AC93C7C97}"/>
              </a:ext>
            </a:extLst>
          </p:cNvPr>
          <p:cNvSpPr txBox="1"/>
          <p:nvPr/>
        </p:nvSpPr>
        <p:spPr>
          <a:xfrm>
            <a:off x="10306378" y="5158104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0D5B60D-4C4A-4ADE-9ACF-E83A16E2A11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2698" y="2611840"/>
            <a:ext cx="2709963" cy="663042"/>
          </a:xfrm>
          <a:prstGeom prst="bentConnector3">
            <a:avLst>
              <a:gd name="adj1" fmla="val 7838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59D815D-AE44-44EA-A4AA-2286B06F6B54}"/>
              </a:ext>
            </a:extLst>
          </p:cNvPr>
          <p:cNvSpPr/>
          <p:nvPr/>
        </p:nvSpPr>
        <p:spPr>
          <a:xfrm>
            <a:off x="2908932" y="4230168"/>
            <a:ext cx="653773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E9E080-8C89-4060-843A-DC5F5200B289}"/>
              </a:ext>
            </a:extLst>
          </p:cNvPr>
          <p:cNvSpPr txBox="1"/>
          <p:nvPr/>
        </p:nvSpPr>
        <p:spPr>
          <a:xfrm>
            <a:off x="556109" y="5858080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C88247D-8CF4-46B3-86F2-BD98FBF3A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6324" y="146768"/>
            <a:ext cx="2374982" cy="35892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70C39B8-BFF9-463D-9A09-63788C1EDA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2334" y="475083"/>
            <a:ext cx="2668972" cy="22313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EBB581A-5092-491E-AE70-11603CF86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5765" y="681378"/>
            <a:ext cx="2815541" cy="187109"/>
          </a:xfrm>
          <a:prstGeom prst="rect">
            <a:avLst/>
          </a:prstGeom>
        </p:spPr>
      </p:pic>
      <p:sp>
        <p:nvSpPr>
          <p:cNvPr id="48" name="화살표: 왼쪽/위쪽 47">
            <a:extLst>
              <a:ext uri="{FF2B5EF4-FFF2-40B4-BE49-F238E27FC236}">
                <a16:creationId xmlns:a16="http://schemas.microsoft.com/office/drawing/2014/main" id="{FF289010-3E69-410F-894B-E739398CE105}"/>
              </a:ext>
            </a:extLst>
          </p:cNvPr>
          <p:cNvSpPr/>
          <p:nvPr/>
        </p:nvSpPr>
        <p:spPr>
          <a:xfrm rot="10800000">
            <a:off x="8722006" y="397724"/>
            <a:ext cx="581608" cy="557172"/>
          </a:xfrm>
          <a:prstGeom prst="leftUpArrow">
            <a:avLst>
              <a:gd name="adj1" fmla="val 24999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D6BD436-0100-4AB0-B6EC-A570E0D9872E}"/>
              </a:ext>
            </a:extLst>
          </p:cNvPr>
          <p:cNvCxnSpPr>
            <a:cxnSpLocks/>
          </p:cNvCxnSpPr>
          <p:nvPr/>
        </p:nvCxnSpPr>
        <p:spPr>
          <a:xfrm>
            <a:off x="7762108" y="1196412"/>
            <a:ext cx="700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51E1C50-E21D-4A1C-8836-1CBEAF4903BD}"/>
              </a:ext>
            </a:extLst>
          </p:cNvPr>
          <p:cNvCxnSpPr>
            <a:cxnSpLocks/>
          </p:cNvCxnSpPr>
          <p:nvPr/>
        </p:nvCxnSpPr>
        <p:spPr>
          <a:xfrm>
            <a:off x="7397098" y="2883401"/>
            <a:ext cx="5676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5EB4B88-6D5E-437B-8D81-0F9D140E2C8F}"/>
              </a:ext>
            </a:extLst>
          </p:cNvPr>
          <p:cNvCxnSpPr>
            <a:cxnSpLocks/>
          </p:cNvCxnSpPr>
          <p:nvPr/>
        </p:nvCxnSpPr>
        <p:spPr>
          <a:xfrm>
            <a:off x="9636572" y="851395"/>
            <a:ext cx="10769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69CBBF3-630E-4F49-BA9A-7AD8259073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46121" y="1614905"/>
            <a:ext cx="2463917" cy="936896"/>
          </a:xfrm>
          <a:prstGeom prst="bentConnector4">
            <a:avLst>
              <a:gd name="adj1" fmla="val 5349"/>
              <a:gd name="adj2" fmla="val 17000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160EEF77-D6D1-4612-B6D9-EA0064429B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40" y="2784977"/>
            <a:ext cx="259303" cy="2593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2F9BE3-E1E6-4A4A-BF68-48B424915C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4667" y="3621512"/>
            <a:ext cx="5816639" cy="1223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4DB0A8-42FE-4663-A986-B139314701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8747" y="3734512"/>
            <a:ext cx="5812559" cy="11560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B427A5-E4AA-4A26-8A31-8F7D2B9CF5BA}"/>
              </a:ext>
            </a:extLst>
          </p:cNvPr>
          <p:cNvCxnSpPr/>
          <p:nvPr/>
        </p:nvCxnSpPr>
        <p:spPr>
          <a:xfrm flipV="1">
            <a:off x="9746324" y="3931065"/>
            <a:ext cx="0" cy="2991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F048FC8-96F4-410D-A06B-5E200293380F}"/>
              </a:ext>
            </a:extLst>
          </p:cNvPr>
          <p:cNvCxnSpPr>
            <a:cxnSpLocks/>
          </p:cNvCxnSpPr>
          <p:nvPr/>
        </p:nvCxnSpPr>
        <p:spPr>
          <a:xfrm>
            <a:off x="7370104" y="4656034"/>
            <a:ext cx="17226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01DBE737-88F3-1C91-F53F-68C08B1E59AC}"/>
              </a:ext>
            </a:extLst>
          </p:cNvPr>
          <p:cNvSpPr/>
          <p:nvPr/>
        </p:nvSpPr>
        <p:spPr>
          <a:xfrm>
            <a:off x="1066076" y="5759139"/>
            <a:ext cx="295515" cy="361216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45856D6F-51FD-820B-42DD-CDA9202187DA}"/>
              </a:ext>
            </a:extLst>
          </p:cNvPr>
          <p:cNvSpPr/>
          <p:nvPr/>
        </p:nvSpPr>
        <p:spPr>
          <a:xfrm>
            <a:off x="4087430" y="5746699"/>
            <a:ext cx="295515" cy="361216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2150C3A-54C5-48F2-3329-0604822FB1AE}"/>
              </a:ext>
            </a:extLst>
          </p:cNvPr>
          <p:cNvSpPr/>
          <p:nvPr/>
        </p:nvSpPr>
        <p:spPr>
          <a:xfrm>
            <a:off x="5988631" y="4221314"/>
            <a:ext cx="653773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FC8CF1-9956-61BD-0849-8F0AEB6FD1F4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03A3CB8-EECC-67A9-AEC0-50046C678EF5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31455A-8E0D-0E3E-577E-5C753CD268BF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ECD2D59-87E9-4662-A0FE-903EE3151366}"/>
              </a:ext>
            </a:extLst>
          </p:cNvPr>
          <p:cNvSpPr/>
          <p:nvPr/>
        </p:nvSpPr>
        <p:spPr>
          <a:xfrm>
            <a:off x="316771" y="774932"/>
            <a:ext cx="2821002" cy="5656779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8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172DE1-C54B-49DC-A581-42FCB909F4BA}"/>
              </a:ext>
            </a:extLst>
          </p:cNvPr>
          <p:cNvSpPr/>
          <p:nvPr/>
        </p:nvSpPr>
        <p:spPr>
          <a:xfrm>
            <a:off x="223440" y="746986"/>
            <a:ext cx="6087941" cy="253831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AAA589-D0FA-40AE-B33A-659F3B7F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4" y="3458715"/>
            <a:ext cx="7515225" cy="3076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로그인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사업자회원</a:t>
            </a:r>
            <a:endParaRPr lang="ko-KR" altLang="en-US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6" y="304150"/>
            <a:ext cx="368360" cy="3683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1E4D14-1261-4B10-B692-E847A8E5DF31}"/>
              </a:ext>
            </a:extLst>
          </p:cNvPr>
          <p:cNvSpPr txBox="1"/>
          <p:nvPr/>
        </p:nvSpPr>
        <p:spPr>
          <a:xfrm>
            <a:off x="8215127" y="3715862"/>
            <a:ext cx="4018756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jsp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id 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와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password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의  입력된 정보를 기반으로 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Mapper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를 통해 아이디를 기반으로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사업자 정보를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조회하여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VO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객체에 할당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존재하지 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않을경우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null 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반환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VO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null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일시 재입력하도록  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로그인페이지로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이동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로부터의 조회된 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VO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의 비밀번호와 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입력된 비밀번호가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같지 않을 경우 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세션에 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오류메세지를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저장 후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로그인페이지로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이동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비밀번호 </a:t>
            </a:r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일치시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세션에 사업자의 아이디와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사업자의 정보를 저장하고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3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메인페이지로</a:t>
            </a:r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이동함</a:t>
            </a:r>
            <a:r>
              <a:rPr lang="en-US" altLang="ko-KR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저장된 세션 정보를 이용하여 로그인상태 유지</a:t>
            </a:r>
            <a:endParaRPr lang="en-US" altLang="ko-KR" sz="13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DE910-42D6-4115-9523-0657B9439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84" y="793406"/>
            <a:ext cx="6002742" cy="2461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420D8E-7955-4A43-98C4-C61BC8AF6ABE}"/>
              </a:ext>
            </a:extLst>
          </p:cNvPr>
          <p:cNvSpPr txBox="1"/>
          <p:nvPr/>
        </p:nvSpPr>
        <p:spPr>
          <a:xfrm>
            <a:off x="6682953" y="6104771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414E54B-4879-4741-B773-DDCB1AB9F77E}"/>
              </a:ext>
            </a:extLst>
          </p:cNvPr>
          <p:cNvSpPr/>
          <p:nvPr/>
        </p:nvSpPr>
        <p:spPr>
          <a:xfrm>
            <a:off x="7993515" y="3591649"/>
            <a:ext cx="4039054" cy="285945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EF743B-F3CC-4A62-8797-402DA8AA9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217" y="797800"/>
            <a:ext cx="5530536" cy="7454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F79B1D6-5720-4EC1-8A49-6B54BD6513E0}"/>
              </a:ext>
            </a:extLst>
          </p:cNvPr>
          <p:cNvSpPr txBox="1"/>
          <p:nvPr/>
        </p:nvSpPr>
        <p:spPr>
          <a:xfrm>
            <a:off x="4962540" y="4003182"/>
            <a:ext cx="2638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사업자테이블에서 해당 아이디의 데이터 조회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B5F4EC-3A0E-4B1E-B506-0BB49E59B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609" y="1665069"/>
            <a:ext cx="1688629" cy="1788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E71050-C460-4654-9918-0D24DC572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2455" y="1880282"/>
            <a:ext cx="3550234" cy="5371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139C81-0D2C-4D9D-8225-D1E39ADB2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0241" y="2540329"/>
            <a:ext cx="3381375" cy="63817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11142B2-AC0A-4199-8FAC-0DF11563FF57}"/>
              </a:ext>
            </a:extLst>
          </p:cNvPr>
          <p:cNvCxnSpPr>
            <a:cxnSpLocks/>
          </p:cNvCxnSpPr>
          <p:nvPr/>
        </p:nvCxnSpPr>
        <p:spPr>
          <a:xfrm>
            <a:off x="9784299" y="2669753"/>
            <a:ext cx="45748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948170B-E8E5-473D-B4A8-76D458D385D5}"/>
              </a:ext>
            </a:extLst>
          </p:cNvPr>
          <p:cNvSpPr/>
          <p:nvPr/>
        </p:nvSpPr>
        <p:spPr>
          <a:xfrm>
            <a:off x="7342427" y="4856608"/>
            <a:ext cx="617505" cy="33665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559CB8-0BF3-42AC-9553-7171DD823C41}"/>
              </a:ext>
            </a:extLst>
          </p:cNvPr>
          <p:cNvSpPr txBox="1"/>
          <p:nvPr/>
        </p:nvSpPr>
        <p:spPr>
          <a:xfrm>
            <a:off x="8247572" y="2218658"/>
            <a:ext cx="224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Jsp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페이지에서 </a:t>
            </a:r>
            <a:r>
              <a:rPr lang="en-US" altLang="ko-KR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Session </a:t>
            </a:r>
            <a:r>
              <a:rPr lang="ko-KR" altLang="en-US" sz="9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정보 획득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5DB51D-3C81-4F73-94E1-BB09667D12E0}"/>
              </a:ext>
            </a:extLst>
          </p:cNvPr>
          <p:cNvSpPr txBox="1"/>
          <p:nvPr/>
        </p:nvSpPr>
        <p:spPr>
          <a:xfrm>
            <a:off x="7236134" y="2908429"/>
            <a:ext cx="2786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session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정보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가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null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경우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errormessage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출력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D8F9B-4561-4300-B1BA-DC327B6C704C}"/>
              </a:ext>
            </a:extLst>
          </p:cNvPr>
          <p:cNvSpPr txBox="1"/>
          <p:nvPr/>
        </p:nvSpPr>
        <p:spPr>
          <a:xfrm>
            <a:off x="3280555" y="5025761"/>
            <a:ext cx="4061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비밀번호 불일치시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session 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객체에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error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메시지 저장 후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redirect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2355FB-7E6D-4308-AB85-A2319C667AE8}"/>
              </a:ext>
            </a:extLst>
          </p:cNvPr>
          <p:cNvSpPr txBox="1"/>
          <p:nvPr/>
        </p:nvSpPr>
        <p:spPr>
          <a:xfrm>
            <a:off x="1158435" y="6049344"/>
            <a:ext cx="6008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비밀번호 일치 시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session 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객체에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로부터 조회된 사업자 정보 저장 후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main 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페이지로 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redirect</a:t>
            </a:r>
            <a:endParaRPr lang="ko-KR" altLang="en-US" sz="1000" b="1" dirty="0">
              <a:solidFill>
                <a:srgbClr val="FF975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A901E19-394A-467E-838A-B002C0DF468A}"/>
              </a:ext>
            </a:extLst>
          </p:cNvPr>
          <p:cNvCxnSpPr/>
          <p:nvPr/>
        </p:nvCxnSpPr>
        <p:spPr>
          <a:xfrm>
            <a:off x="759717" y="4202884"/>
            <a:ext cx="41609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7816343-8214-4399-B5A5-DE40BFF4F0C9}"/>
              </a:ext>
            </a:extLst>
          </p:cNvPr>
          <p:cNvCxnSpPr>
            <a:cxnSpLocks/>
          </p:cNvCxnSpPr>
          <p:nvPr/>
        </p:nvCxnSpPr>
        <p:spPr>
          <a:xfrm>
            <a:off x="7201479" y="974522"/>
            <a:ext cx="7836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8489ED58-1F86-49E1-A3F3-1B3956438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0177" y="161648"/>
            <a:ext cx="2162666" cy="32683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781D5A2-E48F-49CE-8314-2BAFA63431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6283" y="466187"/>
            <a:ext cx="2676560" cy="176754"/>
          </a:xfrm>
          <a:prstGeom prst="rect">
            <a:avLst/>
          </a:prstGeom>
        </p:spPr>
      </p:pic>
      <p:sp>
        <p:nvSpPr>
          <p:cNvPr id="45" name="화살표: 왼쪽/위쪽 44">
            <a:extLst>
              <a:ext uri="{FF2B5EF4-FFF2-40B4-BE49-F238E27FC236}">
                <a16:creationId xmlns:a16="http://schemas.microsoft.com/office/drawing/2014/main" id="{A9E2C314-39D7-400C-AD93-8F303A69775A}"/>
              </a:ext>
            </a:extLst>
          </p:cNvPr>
          <p:cNvSpPr/>
          <p:nvPr/>
        </p:nvSpPr>
        <p:spPr>
          <a:xfrm rot="10800000">
            <a:off x="8863540" y="367459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0840BDB-BD1F-486E-A696-2F7269E7C6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513" y="844870"/>
            <a:ext cx="259303" cy="25930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798FF6-7B20-B3C0-D370-ADF71F20E333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B542A0-D575-DC44-A707-5289E84E0EA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89A34F5D-C6F9-83AF-9863-CE0CCFC3024D}"/>
              </a:ext>
            </a:extLst>
          </p:cNvPr>
          <p:cNvSpPr/>
          <p:nvPr/>
        </p:nvSpPr>
        <p:spPr>
          <a:xfrm rot="16200000">
            <a:off x="4854786" y="2463996"/>
            <a:ext cx="302004" cy="462637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1E75D-FA1B-E814-0CC8-12C4ADCC3DF6}"/>
              </a:ext>
            </a:extLst>
          </p:cNvPr>
          <p:cNvSpPr txBox="1"/>
          <p:nvPr/>
        </p:nvSpPr>
        <p:spPr>
          <a:xfrm>
            <a:off x="4818164" y="281754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B7CB1A7-974F-F038-BB99-910BD6AFD071}"/>
              </a:ext>
            </a:extLst>
          </p:cNvPr>
          <p:cNvSpPr/>
          <p:nvPr/>
        </p:nvSpPr>
        <p:spPr>
          <a:xfrm rot="5400000">
            <a:off x="2852347" y="3180693"/>
            <a:ext cx="686128" cy="41588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2051A7-2A43-5251-49A8-F56D6ECA792C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364C12-1B57-6BF2-0BCE-CDF189DE76EB}"/>
              </a:ext>
            </a:extLst>
          </p:cNvPr>
          <p:cNvSpPr/>
          <p:nvPr/>
        </p:nvSpPr>
        <p:spPr>
          <a:xfrm>
            <a:off x="10221004" y="1599351"/>
            <a:ext cx="1845334" cy="1927921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8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8F0C6F-AD02-42D3-84FF-08DE83AE8B1A}"/>
              </a:ext>
            </a:extLst>
          </p:cNvPr>
          <p:cNvSpPr/>
          <p:nvPr/>
        </p:nvSpPr>
        <p:spPr>
          <a:xfrm>
            <a:off x="281326" y="847666"/>
            <a:ext cx="6128805" cy="255354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7A1AA-5EFB-2027-0D4B-B13E6D598D06}"/>
              </a:ext>
            </a:extLst>
          </p:cNvPr>
          <p:cNvSpPr/>
          <p:nvPr/>
        </p:nvSpPr>
        <p:spPr>
          <a:xfrm>
            <a:off x="7295797" y="3721845"/>
            <a:ext cx="4718819" cy="261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AC577B6-70F4-45F7-A64D-42E78F87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4486979"/>
            <a:ext cx="4495800" cy="2028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8067DE-D683-49CF-9103-3EA80432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7" y="899291"/>
            <a:ext cx="6009873" cy="2461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로그인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아이디저장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6" y="304150"/>
            <a:ext cx="368360" cy="36836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11142B2-AC0A-4199-8FAC-0DF11563FF57}"/>
              </a:ext>
            </a:extLst>
          </p:cNvPr>
          <p:cNvCxnSpPr>
            <a:cxnSpLocks/>
          </p:cNvCxnSpPr>
          <p:nvPr/>
        </p:nvCxnSpPr>
        <p:spPr>
          <a:xfrm>
            <a:off x="10195948" y="5369709"/>
            <a:ext cx="4574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5DB51D-3C81-4F73-94E1-BB09667D12E0}"/>
              </a:ext>
            </a:extLst>
          </p:cNvPr>
          <p:cNvSpPr txBox="1"/>
          <p:nvPr/>
        </p:nvSpPr>
        <p:spPr>
          <a:xfrm>
            <a:off x="613841" y="4858749"/>
            <a:ext cx="7887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체크박스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고객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사업자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)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선택 과 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input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태그의 값 입력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keyup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이벤트 발생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)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handleRememberId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호출하여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cookie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에  저장 및 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cookie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삭제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F2807C-6DC6-4E1F-9091-FA9CEFE67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078" y="3812826"/>
            <a:ext cx="3590925" cy="200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B29BCF-275C-48F8-A1A0-5DCBB5180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875" y="3972784"/>
            <a:ext cx="2324100" cy="247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F02904-0CAF-49E4-86A1-74BFCA8FF7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1374" y="4408089"/>
            <a:ext cx="2400300" cy="2095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678DE3-322A-4347-B841-678F78375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3280" y="4616396"/>
            <a:ext cx="2400300" cy="2647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AB4D3EB-3333-4CE7-B6CC-CA50827E64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1256" y="5119232"/>
            <a:ext cx="4591050" cy="238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F386E08-18C6-4234-B21F-83FCC76FD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9081" y="5322645"/>
            <a:ext cx="2943225" cy="25717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15C5E34-1845-44A8-9FA3-BB4093C71458}"/>
              </a:ext>
            </a:extLst>
          </p:cNvPr>
          <p:cNvSpPr txBox="1"/>
          <p:nvPr/>
        </p:nvSpPr>
        <p:spPr>
          <a:xfrm>
            <a:off x="613841" y="5496678"/>
            <a:ext cx="8033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체크박스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사업자 로그인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)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선택 과 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input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태그의 값 입력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keyup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이벤트 발생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)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handleRememberId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호출하여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cookie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에  저장 및 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cookie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삭제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F64E07-942B-4223-8AD1-B274C6827637}"/>
              </a:ext>
            </a:extLst>
          </p:cNvPr>
          <p:cNvSpPr txBox="1"/>
          <p:nvPr/>
        </p:nvSpPr>
        <p:spPr>
          <a:xfrm>
            <a:off x="4190814" y="6104334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V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iew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ACFB871-6DF4-4B3D-A9B8-A8D3FCD686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0735" y="1214558"/>
            <a:ext cx="3895709" cy="170875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963C510-B5C2-4F84-88AC-56426F38E4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624" y="3810704"/>
            <a:ext cx="4552950" cy="67627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F79B1D6-5720-4EC1-8A49-6B54BD6513E0}"/>
              </a:ext>
            </a:extLst>
          </p:cNvPr>
          <p:cNvSpPr txBox="1"/>
          <p:nvPr/>
        </p:nvSpPr>
        <p:spPr>
          <a:xfrm>
            <a:off x="4125643" y="3737127"/>
            <a:ext cx="4643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loadRememberedId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함수를 호출하여 인자로 </a:t>
            </a:r>
            <a:endParaRPr lang="en-US" altLang="ko-KR" sz="1000" b="1" dirty="0">
              <a:solidFill>
                <a:srgbClr val="FF00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000" b="1" dirty="0" err="1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아이디값과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체크박스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각각</a:t>
            </a:r>
            <a:endParaRPr lang="en-US" altLang="ko-KR" sz="1000" b="1" dirty="0">
              <a:solidFill>
                <a:srgbClr val="FF00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＂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key1”,”key2”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라는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이름으로 쿠키를 전달 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B0101792-C082-4B12-8AD2-164698F3BDF1}"/>
              </a:ext>
            </a:extLst>
          </p:cNvPr>
          <p:cNvSpPr/>
          <p:nvPr/>
        </p:nvSpPr>
        <p:spPr>
          <a:xfrm rot="16200000">
            <a:off x="9233322" y="3251396"/>
            <a:ext cx="617505" cy="33665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322D8E-92A5-4D15-8C85-7B7E45677F1A}"/>
              </a:ext>
            </a:extLst>
          </p:cNvPr>
          <p:cNvSpPr txBox="1"/>
          <p:nvPr/>
        </p:nvSpPr>
        <p:spPr>
          <a:xfrm>
            <a:off x="7914937" y="1625566"/>
            <a:ext cx="359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아이디 저장 체크한 후 로그아웃시 다시 로그인 화면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D0B9BEF-468C-F70E-59F3-25A969FB639E}"/>
              </a:ext>
            </a:extLst>
          </p:cNvPr>
          <p:cNvSpPr/>
          <p:nvPr/>
        </p:nvSpPr>
        <p:spPr>
          <a:xfrm rot="5400000">
            <a:off x="2884604" y="3412395"/>
            <a:ext cx="686128" cy="41588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A3F333D4-AD28-57FC-AE0F-8B8A840D0B35}"/>
              </a:ext>
            </a:extLst>
          </p:cNvPr>
          <p:cNvSpPr/>
          <p:nvPr/>
        </p:nvSpPr>
        <p:spPr>
          <a:xfrm rot="1256344">
            <a:off x="1701497" y="3063865"/>
            <a:ext cx="295515" cy="361216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B2684-A0C8-0CB9-20AE-DA911460CFE6}"/>
              </a:ext>
            </a:extLst>
          </p:cNvPr>
          <p:cNvSpPr txBox="1"/>
          <p:nvPr/>
        </p:nvSpPr>
        <p:spPr>
          <a:xfrm>
            <a:off x="1094180" y="3057068"/>
            <a:ext cx="65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Check!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3089B3-3266-2579-F26A-8D3AD33D67D5}"/>
              </a:ext>
            </a:extLst>
          </p:cNvPr>
          <p:cNvSpPr/>
          <p:nvPr/>
        </p:nvSpPr>
        <p:spPr>
          <a:xfrm>
            <a:off x="7387427" y="1154841"/>
            <a:ext cx="4054816" cy="183446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F6B10B-3822-7F28-D2D3-E2B4C326C485}"/>
              </a:ext>
            </a:extLst>
          </p:cNvPr>
          <p:cNvCxnSpPr>
            <a:cxnSpLocks/>
          </p:cNvCxnSpPr>
          <p:nvPr/>
        </p:nvCxnSpPr>
        <p:spPr>
          <a:xfrm flipV="1">
            <a:off x="4664337" y="4769582"/>
            <a:ext cx="3362896" cy="137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1B7E3B9-0892-F644-8D29-745815ABC769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96C55C-C376-A1B1-8CC6-E1F8E6D1876F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ED31F5-E2F9-9372-F90E-341A3CF3E4EA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169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로그아웃</a:t>
            </a:r>
            <a:endParaRPr lang="ko-KR" altLang="en-US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10" y="284952"/>
            <a:ext cx="368360" cy="36836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0322D8E-92A5-4D15-8C85-7B7E45677F1A}"/>
              </a:ext>
            </a:extLst>
          </p:cNvPr>
          <p:cNvSpPr txBox="1"/>
          <p:nvPr/>
        </p:nvSpPr>
        <p:spPr>
          <a:xfrm>
            <a:off x="5368412" y="1387808"/>
            <a:ext cx="3590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로그인시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헤더 상단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97496-1579-4B5E-8935-7DA7A3997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423" y="961089"/>
            <a:ext cx="5381625" cy="381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1E71A1-33CD-47F4-8CE5-95D834BF9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997" y="1717147"/>
            <a:ext cx="6086475" cy="3524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ACC9A5-7197-4C6A-8BB8-03EAFDAB0ECF}"/>
              </a:ext>
            </a:extLst>
          </p:cNvPr>
          <p:cNvSpPr txBox="1"/>
          <p:nvPr/>
        </p:nvSpPr>
        <p:spPr>
          <a:xfrm>
            <a:off x="5314771" y="2101159"/>
            <a:ext cx="3590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사업자 </a:t>
            </a:r>
            <a:r>
              <a:rPr lang="ko-KR" altLang="en-US" sz="11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로그인시</a:t>
            </a:r>
            <a:r>
              <a:rPr lang="ko-KR" altLang="en-US" sz="11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헤더 상단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129F45-E9C0-4287-AF94-03BBD1901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641" y="2438588"/>
            <a:ext cx="3990975" cy="3143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6B85A9-F890-475E-B9CD-90CFFC11450A}"/>
              </a:ext>
            </a:extLst>
          </p:cNvPr>
          <p:cNvSpPr txBox="1"/>
          <p:nvPr/>
        </p:nvSpPr>
        <p:spPr>
          <a:xfrm>
            <a:off x="3664640" y="2693166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9C2ED4-A65F-43F1-BD30-84A31E117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281" y="3193497"/>
            <a:ext cx="3962400" cy="1295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7688604-3DCA-4F44-BA3A-82A5CA850DFE}"/>
              </a:ext>
            </a:extLst>
          </p:cNvPr>
          <p:cNvSpPr txBox="1"/>
          <p:nvPr/>
        </p:nvSpPr>
        <p:spPr>
          <a:xfrm>
            <a:off x="6933566" y="4104867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B9936F8-1AAE-4754-A72C-C2AB3A3D0DB5}"/>
              </a:ext>
            </a:extLst>
          </p:cNvPr>
          <p:cNvSpPr/>
          <p:nvPr/>
        </p:nvSpPr>
        <p:spPr>
          <a:xfrm>
            <a:off x="4126281" y="4880872"/>
            <a:ext cx="4142468" cy="124917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6D7A219-890B-4CD0-B0A8-E0CEF56516CB}"/>
              </a:ext>
            </a:extLst>
          </p:cNvPr>
          <p:cNvCxnSpPr>
            <a:cxnSpLocks/>
          </p:cNvCxnSpPr>
          <p:nvPr/>
        </p:nvCxnSpPr>
        <p:spPr>
          <a:xfrm flipV="1">
            <a:off x="6094925" y="4292269"/>
            <a:ext cx="0" cy="5649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7F57F4B-1789-48E4-9A9D-F5DBB4956DF7}"/>
              </a:ext>
            </a:extLst>
          </p:cNvPr>
          <p:cNvSpPr txBox="1"/>
          <p:nvPr/>
        </p:nvSpPr>
        <p:spPr>
          <a:xfrm>
            <a:off x="4176853" y="4998413"/>
            <a:ext cx="4091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로그아웃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현재 사용자 정보를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 전달하여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invalidate()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기능으로 현재 사용자의 세션을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무효화시킴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로그아웃 후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메인페이지로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redirect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FCCD3239-5DEF-70EC-91D0-99EFC769EA7E}"/>
              </a:ext>
            </a:extLst>
          </p:cNvPr>
          <p:cNvSpPr/>
          <p:nvPr/>
        </p:nvSpPr>
        <p:spPr>
          <a:xfrm rot="5400000">
            <a:off x="3797915" y="2405738"/>
            <a:ext cx="295515" cy="361216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2BB304-DBED-6F8B-A14A-A36D465946EC}"/>
              </a:ext>
            </a:extLst>
          </p:cNvPr>
          <p:cNvSpPr/>
          <p:nvPr/>
        </p:nvSpPr>
        <p:spPr>
          <a:xfrm rot="5400000">
            <a:off x="6277870" y="2891799"/>
            <a:ext cx="601119" cy="424228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78F88DB-B587-C34B-FC36-7BDDF46D9566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3CEAAF-A3BE-4E8A-E7EF-C11DDD91DC7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0E04B1-DF23-FBDF-9AE0-75DC4F77CFF4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29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D3A492-7A24-4A48-B97F-539214C6C16B}"/>
              </a:ext>
            </a:extLst>
          </p:cNvPr>
          <p:cNvSpPr/>
          <p:nvPr/>
        </p:nvSpPr>
        <p:spPr>
          <a:xfrm>
            <a:off x="5574835" y="2646314"/>
            <a:ext cx="2555136" cy="78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80D290-E3FE-409F-8B87-D9EE94A8714F}"/>
              </a:ext>
            </a:extLst>
          </p:cNvPr>
          <p:cNvSpPr/>
          <p:nvPr/>
        </p:nvSpPr>
        <p:spPr>
          <a:xfrm>
            <a:off x="5028147" y="2646314"/>
            <a:ext cx="2415133" cy="43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443C32-C000-43C0-8463-319B74DACF09}"/>
              </a:ext>
            </a:extLst>
          </p:cNvPr>
          <p:cNvSpPr/>
          <p:nvPr/>
        </p:nvSpPr>
        <p:spPr>
          <a:xfrm>
            <a:off x="5574835" y="3002042"/>
            <a:ext cx="1868445" cy="299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D31C4-6170-4F10-8DCD-9BF3F44B3036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메인페이지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히트상품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6C9F70-5923-47A1-8A70-27E22EE4D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tretch>
            <a:fillRect/>
          </a:stretch>
        </p:blipFill>
        <p:spPr>
          <a:xfrm>
            <a:off x="6458351" y="302542"/>
            <a:ext cx="368360" cy="368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78F2F8-2EF1-4511-9FE9-4472F55DE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106"/>
          <a:stretch/>
        </p:blipFill>
        <p:spPr>
          <a:xfrm>
            <a:off x="5850664" y="3823534"/>
            <a:ext cx="6184807" cy="17233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C51DE6-ED3A-4491-AE87-F588241CF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92511" y="1370337"/>
            <a:ext cx="3791302" cy="9683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3403C1-4C30-4BFF-B1F0-AB488D5000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176" y="1787186"/>
            <a:ext cx="367568" cy="3675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5E0E2D-5A09-4E78-BC00-BB0B7F997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15" y="1784505"/>
            <a:ext cx="4445253" cy="5453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CE9922-165A-4CF0-B9AE-423B08504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2511" y="1182013"/>
            <a:ext cx="2276475" cy="2032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BE1ECA8-6F26-432B-803F-1BF4632DC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515" y="1267894"/>
            <a:ext cx="1896783" cy="3267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D0D8F5-A62B-4CAA-9016-7BF0952417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468" y="851882"/>
            <a:ext cx="2072168" cy="3403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E07632-DACD-428C-B0DE-E14B63CE4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515" y="1590876"/>
            <a:ext cx="2072169" cy="1994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A80C924-CE79-42CD-8945-6C5DD99F60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515" y="2649010"/>
            <a:ext cx="4912328" cy="3854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AD8769B-FA7E-4498-8585-1DB9605363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636" y="2995822"/>
            <a:ext cx="5392199" cy="31687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24C6C11-914D-4000-AB4D-F0E37B412F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28" y="1983551"/>
            <a:ext cx="288042" cy="288042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F145F0-523B-4A1E-8EDD-E938BD528AD8}"/>
              </a:ext>
            </a:extLst>
          </p:cNvPr>
          <p:cNvCxnSpPr>
            <a:cxnSpLocks/>
          </p:cNvCxnSpPr>
          <p:nvPr/>
        </p:nvCxnSpPr>
        <p:spPr>
          <a:xfrm>
            <a:off x="2329643" y="3207901"/>
            <a:ext cx="19312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55636A-9BEF-4EE9-BC42-5CC3654B4275}"/>
              </a:ext>
            </a:extLst>
          </p:cNvPr>
          <p:cNvCxnSpPr>
            <a:cxnSpLocks/>
          </p:cNvCxnSpPr>
          <p:nvPr/>
        </p:nvCxnSpPr>
        <p:spPr>
          <a:xfrm>
            <a:off x="2631679" y="3393154"/>
            <a:ext cx="2260832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4C3BE34-A892-41CE-9237-4F0025E4178C}"/>
              </a:ext>
            </a:extLst>
          </p:cNvPr>
          <p:cNvSpPr txBox="1"/>
          <p:nvPr/>
        </p:nvSpPr>
        <p:spPr>
          <a:xfrm>
            <a:off x="4277117" y="2989407"/>
            <a:ext cx="3101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전체 상품 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getListAll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메서드 호출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A33BF6-5D9C-40A0-A8A0-DE8FC6855118}"/>
              </a:ext>
            </a:extLst>
          </p:cNvPr>
          <p:cNvSpPr txBox="1"/>
          <p:nvPr/>
        </p:nvSpPr>
        <p:spPr>
          <a:xfrm>
            <a:off x="4908713" y="3190210"/>
            <a:ext cx="3404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전체 구매목록 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getAllpurchase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메서드 호출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80E55-C094-4FB0-89DC-E27052DA3BC9}"/>
              </a:ext>
            </a:extLst>
          </p:cNvPr>
          <p:cNvSpPr txBox="1"/>
          <p:nvPr/>
        </p:nvSpPr>
        <p:spPr>
          <a:xfrm>
            <a:off x="443762" y="5131619"/>
            <a:ext cx="3690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메인이미지와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상품데이터들을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model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을 통해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jsp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전달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9CBB12-9AB6-4CBA-999A-57E0076B1480}"/>
              </a:ext>
            </a:extLst>
          </p:cNvPr>
          <p:cNvSpPr txBox="1"/>
          <p:nvPr/>
        </p:nvSpPr>
        <p:spPr>
          <a:xfrm>
            <a:off x="4519753" y="5762146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8" name="화살표: 왼쪽/위쪽 37">
            <a:extLst>
              <a:ext uri="{FF2B5EF4-FFF2-40B4-BE49-F238E27FC236}">
                <a16:creationId xmlns:a16="http://schemas.microsoft.com/office/drawing/2014/main" id="{36AF6DF8-6763-402A-8BDE-3E4D1612389B}"/>
              </a:ext>
            </a:extLst>
          </p:cNvPr>
          <p:cNvSpPr/>
          <p:nvPr/>
        </p:nvSpPr>
        <p:spPr>
          <a:xfrm rot="16200000">
            <a:off x="7024590" y="848391"/>
            <a:ext cx="463836" cy="499796"/>
          </a:xfrm>
          <a:prstGeom prst="leftUpArrow">
            <a:avLst>
              <a:gd name="adj1" fmla="val 24848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왼쪽/위쪽 38">
            <a:extLst>
              <a:ext uri="{FF2B5EF4-FFF2-40B4-BE49-F238E27FC236}">
                <a16:creationId xmlns:a16="http://schemas.microsoft.com/office/drawing/2014/main" id="{A524CAD8-087F-42F6-BDDC-0B83FD52EF93}"/>
              </a:ext>
            </a:extLst>
          </p:cNvPr>
          <p:cNvSpPr/>
          <p:nvPr/>
        </p:nvSpPr>
        <p:spPr>
          <a:xfrm rot="16200000">
            <a:off x="2215505" y="1300013"/>
            <a:ext cx="403918" cy="428431"/>
          </a:xfrm>
          <a:prstGeom prst="leftUpArrow">
            <a:avLst>
              <a:gd name="adj1" fmla="val 24848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E4A45D2-CAE6-4AA9-B691-540CDEDAD41B}"/>
              </a:ext>
            </a:extLst>
          </p:cNvPr>
          <p:cNvSpPr/>
          <p:nvPr/>
        </p:nvSpPr>
        <p:spPr>
          <a:xfrm rot="5400000">
            <a:off x="4481666" y="2139799"/>
            <a:ext cx="545330" cy="4308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EEDDBEF-DAFD-4134-879C-FE7C40D709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930" y="1940560"/>
            <a:ext cx="307631" cy="307631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14F818A-9371-4133-8353-C72EFBFA5A01}"/>
              </a:ext>
            </a:extLst>
          </p:cNvPr>
          <p:cNvCxnSpPr>
            <a:cxnSpLocks/>
          </p:cNvCxnSpPr>
          <p:nvPr/>
        </p:nvCxnSpPr>
        <p:spPr>
          <a:xfrm>
            <a:off x="5491167" y="1517223"/>
            <a:ext cx="875149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1E9996F-C7E2-46BD-974A-C1CF0C4B7FF4}"/>
              </a:ext>
            </a:extLst>
          </p:cNvPr>
          <p:cNvCxnSpPr>
            <a:cxnSpLocks/>
          </p:cNvCxnSpPr>
          <p:nvPr/>
        </p:nvCxnSpPr>
        <p:spPr>
          <a:xfrm>
            <a:off x="984067" y="1944918"/>
            <a:ext cx="7034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1CAC0CC-555F-4774-8C4B-395BCC23A240}"/>
              </a:ext>
            </a:extLst>
          </p:cNvPr>
          <p:cNvSpPr/>
          <p:nvPr/>
        </p:nvSpPr>
        <p:spPr>
          <a:xfrm>
            <a:off x="5791546" y="3773944"/>
            <a:ext cx="6303044" cy="183431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572247-1214-4E17-A594-10D24C5949EF}"/>
              </a:ext>
            </a:extLst>
          </p:cNvPr>
          <p:cNvSpPr txBox="1"/>
          <p:nvPr/>
        </p:nvSpPr>
        <p:spPr>
          <a:xfrm>
            <a:off x="9161548" y="1434285"/>
            <a:ext cx="30571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로 전달받은 리스트를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JSTL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반복문을 사용하여 고객들이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구매한 상품이 있으면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구매 상품의 수량이 누적된 순으로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히트상품 목록에 표시하고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구매 상품이 존재하지 않으면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최근 등록된 상품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개를 표시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66E6215-20D1-48E6-9007-37E3EFE427A6}"/>
              </a:ext>
            </a:extLst>
          </p:cNvPr>
          <p:cNvSpPr/>
          <p:nvPr/>
        </p:nvSpPr>
        <p:spPr>
          <a:xfrm>
            <a:off x="9037431" y="1330207"/>
            <a:ext cx="2875585" cy="1782311"/>
          </a:xfrm>
          <a:prstGeom prst="round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1BB995A-5BD7-464E-96C3-4562485820D8}"/>
              </a:ext>
            </a:extLst>
          </p:cNvPr>
          <p:cNvCxnSpPr>
            <a:cxnSpLocks/>
          </p:cNvCxnSpPr>
          <p:nvPr/>
        </p:nvCxnSpPr>
        <p:spPr>
          <a:xfrm>
            <a:off x="10451238" y="2995822"/>
            <a:ext cx="0" cy="699485"/>
          </a:xfrm>
          <a:prstGeom prst="straightConnector1">
            <a:avLst/>
          </a:prstGeom>
          <a:ln w="15875">
            <a:solidFill>
              <a:srgbClr val="FF0000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05A4B24B-B03D-41C0-8CE1-801A1107D6A9}"/>
              </a:ext>
            </a:extLst>
          </p:cNvPr>
          <p:cNvSpPr/>
          <p:nvPr/>
        </p:nvSpPr>
        <p:spPr>
          <a:xfrm>
            <a:off x="5277508" y="4480402"/>
            <a:ext cx="653773" cy="3020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242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BF8ED009-10E6-46D4-B385-73660C2CEB24}"/>
              </a:ext>
            </a:extLst>
          </p:cNvPr>
          <p:cNvCxnSpPr>
            <a:stCxn id="61" idx="3"/>
          </p:cNvCxnSpPr>
          <p:nvPr/>
        </p:nvCxnSpPr>
        <p:spPr>
          <a:xfrm flipV="1">
            <a:off x="10473179" y="2415800"/>
            <a:ext cx="1140644" cy="382829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042B98C-FB46-495D-BB1A-928F5C99460F}"/>
              </a:ext>
            </a:extLst>
          </p:cNvPr>
          <p:cNvSpPr/>
          <p:nvPr/>
        </p:nvSpPr>
        <p:spPr>
          <a:xfrm>
            <a:off x="5004781" y="2163988"/>
            <a:ext cx="1795638" cy="3526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7EBC7D-EECB-46E8-BB68-90CB6999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9" y="2536705"/>
            <a:ext cx="4719312" cy="315399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4D2217-494A-4261-9AFD-CFDBDA7E8735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메인페이지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내 주변 가게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2B440D-87FA-45F6-9E8B-82D5341B5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tretch>
            <a:fillRect/>
          </a:stretch>
        </p:blipFill>
        <p:spPr>
          <a:xfrm>
            <a:off x="6912401" y="307084"/>
            <a:ext cx="368360" cy="3683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F790F1C-6CC2-4C3C-B690-1E2D0D2EE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462"/>
          <a:stretch/>
        </p:blipFill>
        <p:spPr>
          <a:xfrm>
            <a:off x="7679967" y="324155"/>
            <a:ext cx="4272952" cy="19964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E4D791-3055-474B-87F3-84ECC77715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533" b="29247"/>
          <a:stretch/>
        </p:blipFill>
        <p:spPr>
          <a:xfrm>
            <a:off x="8508133" y="2415800"/>
            <a:ext cx="2511231" cy="168983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EC40A34-628E-4F10-A1BF-D686CA652D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2369" t="-27705" r="52369" b="27705"/>
          <a:stretch/>
        </p:blipFill>
        <p:spPr>
          <a:xfrm>
            <a:off x="5623500" y="3608139"/>
            <a:ext cx="5457321" cy="2205339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CCCFBE-E17C-4FD9-8FD2-AA48AAC11400}"/>
              </a:ext>
            </a:extLst>
          </p:cNvPr>
          <p:cNvCxnSpPr>
            <a:cxnSpLocks/>
          </p:cNvCxnSpPr>
          <p:nvPr/>
        </p:nvCxnSpPr>
        <p:spPr>
          <a:xfrm>
            <a:off x="2132493" y="2727246"/>
            <a:ext cx="17607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A924C2-C374-4F61-99FD-9D2163F07AD6}"/>
              </a:ext>
            </a:extLst>
          </p:cNvPr>
          <p:cNvSpPr txBox="1"/>
          <p:nvPr/>
        </p:nvSpPr>
        <p:spPr>
          <a:xfrm>
            <a:off x="3851950" y="2519921"/>
            <a:ext cx="3233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전체 상품 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getListAll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메서드 호출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7961D94-18CA-405E-B543-E0C22088D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058" y="1322359"/>
            <a:ext cx="3717333" cy="55141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21E9D7D-8F66-42F5-9449-E7C04EDC8C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65" y="1549124"/>
            <a:ext cx="273441" cy="2734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D1835A-127B-4B4F-974F-21156227B9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058" y="792102"/>
            <a:ext cx="1843435" cy="3522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EA55A1-E195-4BBA-B4F3-1BF6BA284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058" y="1134732"/>
            <a:ext cx="1888196" cy="201730"/>
          </a:xfrm>
          <a:prstGeom prst="rect">
            <a:avLst/>
          </a:prstGeom>
        </p:spPr>
      </p:pic>
      <p:sp>
        <p:nvSpPr>
          <p:cNvPr id="53" name="화살표: 왼쪽/위쪽 52">
            <a:extLst>
              <a:ext uri="{FF2B5EF4-FFF2-40B4-BE49-F238E27FC236}">
                <a16:creationId xmlns:a16="http://schemas.microsoft.com/office/drawing/2014/main" id="{92E71A83-5034-4F67-A393-66CB65C6E566}"/>
              </a:ext>
            </a:extLst>
          </p:cNvPr>
          <p:cNvSpPr/>
          <p:nvPr/>
        </p:nvSpPr>
        <p:spPr>
          <a:xfrm rot="16200000">
            <a:off x="2267677" y="809295"/>
            <a:ext cx="466256" cy="453402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3BB2355-A287-4DE7-85A8-8FB5188B97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94" y="2163988"/>
            <a:ext cx="4722576" cy="370567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1A77711-BAE4-425B-B530-EB861F0F19DE}"/>
              </a:ext>
            </a:extLst>
          </p:cNvPr>
          <p:cNvCxnSpPr>
            <a:cxnSpLocks/>
          </p:cNvCxnSpPr>
          <p:nvPr/>
        </p:nvCxnSpPr>
        <p:spPr>
          <a:xfrm>
            <a:off x="986238" y="1530270"/>
            <a:ext cx="7200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20559BAA-F875-4F60-9AE9-876BB49C1D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3483" y="5620842"/>
            <a:ext cx="3965920" cy="17507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ED4D006-020B-48FF-A5B7-C73665EB31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794" y="5901141"/>
            <a:ext cx="10187385" cy="68591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784082F-0ECB-4794-8887-83613BD3154E}"/>
              </a:ext>
            </a:extLst>
          </p:cNvPr>
          <p:cNvSpPr txBox="1"/>
          <p:nvPr/>
        </p:nvSpPr>
        <p:spPr>
          <a:xfrm>
            <a:off x="5004781" y="6197130"/>
            <a:ext cx="3233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전달받은 데이터로 주소 비교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D5D10B8-DB88-4DB7-AABF-20E5A9AAA3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7375" y="2711821"/>
            <a:ext cx="3226510" cy="20420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381EA2F-63CE-429D-BAE8-E334B5CBF9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1145" y="2881670"/>
            <a:ext cx="2445205" cy="166340"/>
          </a:xfrm>
          <a:prstGeom prst="rect">
            <a:avLst/>
          </a:prstGeom>
        </p:spPr>
      </p:pic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9BF361BB-243F-4945-A49B-5706A027E39A}"/>
              </a:ext>
            </a:extLst>
          </p:cNvPr>
          <p:cNvSpPr/>
          <p:nvPr/>
        </p:nvSpPr>
        <p:spPr>
          <a:xfrm>
            <a:off x="6523182" y="2974165"/>
            <a:ext cx="1087294" cy="68506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820F488-15B6-415E-8688-AF280162FA32}"/>
              </a:ext>
            </a:extLst>
          </p:cNvPr>
          <p:cNvSpPr/>
          <p:nvPr/>
        </p:nvSpPr>
        <p:spPr>
          <a:xfrm>
            <a:off x="7610475" y="257630"/>
            <a:ext cx="4488219" cy="5596539"/>
          </a:xfrm>
          <a:prstGeom prst="rect">
            <a:avLst/>
          </a:prstGeom>
          <a:noFill/>
          <a:ln w="31750">
            <a:solidFill>
              <a:schemeClr val="bg1">
                <a:alpha val="31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33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78885D-B3FB-6071-A1BE-ABB8EC678E6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33" y="3090931"/>
            <a:ext cx="368360" cy="36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1DF94-55AB-D235-4877-1F0A0268A5D6}"/>
              </a:ext>
            </a:extLst>
          </p:cNvPr>
          <p:cNvSpPr txBox="1"/>
          <p:nvPr/>
        </p:nvSpPr>
        <p:spPr>
          <a:xfrm>
            <a:off x="3481429" y="2859613"/>
            <a:ext cx="5461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001 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endParaRPr lang="en-US" altLang="ko-KR" sz="4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32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6B8B13-CB12-89EA-17A5-CA8106A9866F}"/>
              </a:ext>
            </a:extLst>
          </p:cNvPr>
          <p:cNvSpPr/>
          <p:nvPr/>
        </p:nvSpPr>
        <p:spPr>
          <a:xfrm>
            <a:off x="1552409" y="735508"/>
            <a:ext cx="3015966" cy="5949215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00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맑은 고딕" panose="020B0503020000020004" pitchFamily="50" charset="-127"/>
                <a:cs typeface="+mn-cs"/>
              </a:rPr>
              <a:t>메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인페이지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채팅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437C161-1B16-4F45-9B03-EE3F1C212F05}"/>
              </a:ext>
            </a:extLst>
          </p:cNvPr>
          <p:cNvCxnSpPr>
            <a:cxnSpLocks/>
          </p:cNvCxnSpPr>
          <p:nvPr/>
        </p:nvCxnSpPr>
        <p:spPr>
          <a:xfrm flipH="1">
            <a:off x="8622677" y="1981051"/>
            <a:ext cx="7801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02A48E-942A-4E36-ACCF-E9756D21DB35}"/>
              </a:ext>
            </a:extLst>
          </p:cNvPr>
          <p:cNvSpPr txBox="1"/>
          <p:nvPr/>
        </p:nvSpPr>
        <p:spPr>
          <a:xfrm>
            <a:off x="5602529" y="5458870"/>
            <a:ext cx="5383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"/chat-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ws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"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경로로 들어오는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WebSocket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연결을 처리하고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연결된 클라이언트 간에 메시지를 주고받을 수 있도록 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메시지는 연결된 모든 클라이언트에게 전달되며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사용자가 접속하거나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접속을 해제할 때마다 리스트를 업데이트하여 연결된 세션을 추적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B4159B6-AD6F-4EF5-ADD0-1814171DA673}"/>
              </a:ext>
            </a:extLst>
          </p:cNvPr>
          <p:cNvSpPr/>
          <p:nvPr/>
        </p:nvSpPr>
        <p:spPr>
          <a:xfrm>
            <a:off x="5467527" y="5349247"/>
            <a:ext cx="5653638" cy="118549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0B99B4-1FBF-ACBA-7318-54EF3754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84" y="803581"/>
            <a:ext cx="2736681" cy="5789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DCFB69-AC2F-FAFB-A69F-A889B889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27" y="813219"/>
            <a:ext cx="5765235" cy="4238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C3AB35-025C-7007-8681-A9DC7212C5C9}"/>
              </a:ext>
            </a:extLst>
          </p:cNvPr>
          <p:cNvSpPr txBox="1"/>
          <p:nvPr/>
        </p:nvSpPr>
        <p:spPr>
          <a:xfrm>
            <a:off x="6892643" y="1812306"/>
            <a:ext cx="402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사용자가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WebSocket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 연결되었을 때 세션을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WebSocketSession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객체를 저장하는 리스트에 추가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F0EA7-5222-869C-9A04-23DBD08432AB}"/>
              </a:ext>
            </a:extLst>
          </p:cNvPr>
          <p:cNvSpPr txBox="1"/>
          <p:nvPr/>
        </p:nvSpPr>
        <p:spPr>
          <a:xfrm>
            <a:off x="6070948" y="3039559"/>
            <a:ext cx="402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WebSocketSession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객체를 저장하는 리스트에서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하나썩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추출하여 각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Socket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객체의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sendMessage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호출시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해당 채팅 메시지를 전달함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B7849-A480-81D9-F96D-55F7796A28C7}"/>
              </a:ext>
            </a:extLst>
          </p:cNvPr>
          <p:cNvSpPr txBox="1"/>
          <p:nvPr/>
        </p:nvSpPr>
        <p:spPr>
          <a:xfrm>
            <a:off x="7002650" y="3804016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Websocket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접속 해제 시 호출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세션을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소캣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리스트에서 제거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81C8D-D79A-E6A1-2144-05FAC5328771}"/>
              </a:ext>
            </a:extLst>
          </p:cNvPr>
          <p:cNvSpPr txBox="1"/>
          <p:nvPr/>
        </p:nvSpPr>
        <p:spPr>
          <a:xfrm>
            <a:off x="5814765" y="4706563"/>
            <a:ext cx="4700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WebSocket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핸들러를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등록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클라이언트가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"/chat-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ws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"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경로로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WebSocket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연결을 시도할 수 있도록 허용하고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SockJS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사용할 수 있도록 설정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FDD56D-26AC-2602-AFED-AD8AB4C7FB29}"/>
              </a:ext>
            </a:extLst>
          </p:cNvPr>
          <p:cNvCxnSpPr>
            <a:cxnSpLocks/>
          </p:cNvCxnSpPr>
          <p:nvPr/>
        </p:nvCxnSpPr>
        <p:spPr>
          <a:xfrm>
            <a:off x="4243551" y="3039559"/>
            <a:ext cx="135897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88D808D-544F-C278-6700-AFB58B53EC92}"/>
              </a:ext>
            </a:extLst>
          </p:cNvPr>
          <p:cNvSpPr/>
          <p:nvPr/>
        </p:nvSpPr>
        <p:spPr>
          <a:xfrm rot="5400000">
            <a:off x="8191252" y="5117299"/>
            <a:ext cx="388165" cy="33310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E8D2B7-044E-E9A7-7687-053CEA102745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9A20E42-2F76-10FE-7D29-A66235C7D813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340525-AF74-BA15-5698-E4A163B7E95F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7EE5E9-515A-F084-1196-EBE4E49C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05" y="243626"/>
            <a:ext cx="455310" cy="4553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C6DEE8-D936-AC64-6E74-9FDA568D80EE}"/>
              </a:ext>
            </a:extLst>
          </p:cNvPr>
          <p:cNvSpPr txBox="1"/>
          <p:nvPr/>
        </p:nvSpPr>
        <p:spPr>
          <a:xfrm>
            <a:off x="10130560" y="757967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111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5EF2527-C5C0-42C0-9BAD-9C8BFABA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941" y="848289"/>
            <a:ext cx="3173121" cy="189327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71E80EF-FB2C-4AE9-BF5B-CE9A797F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657" y="1040553"/>
            <a:ext cx="4420945" cy="40544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134A59D-51C8-9C91-B70A-8D424A8FF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551" y="2952457"/>
            <a:ext cx="2576389" cy="357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72169" y="2101987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00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맑은 고딕" panose="020B0503020000020004" pitchFamily="50" charset="-127"/>
                <a:cs typeface="+mn-cs"/>
              </a:rPr>
              <a:t>메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인페이지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채팅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54AEA-0EA3-0C9A-131F-E5642E541012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DC4CE1-0CAD-C11E-5614-05284BA3F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8" y="4363017"/>
            <a:ext cx="2429370" cy="17011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01DF8BD-C4CE-54CA-31EB-B38463114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18" y="1045032"/>
            <a:ext cx="2654434" cy="1492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88B6A1-3F0C-AFC5-D11C-1746C01526FD}"/>
              </a:ext>
            </a:extLst>
          </p:cNvPr>
          <p:cNvSpPr txBox="1"/>
          <p:nvPr/>
        </p:nvSpPr>
        <p:spPr>
          <a:xfrm>
            <a:off x="4643494" y="1354229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웹 소켓에  이벤트가 발생했을 때 호출될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563AD-F1FC-3071-3729-B4BC50E61054}"/>
              </a:ext>
            </a:extLst>
          </p:cNvPr>
          <p:cNvSpPr txBox="1"/>
          <p:nvPr/>
        </p:nvSpPr>
        <p:spPr>
          <a:xfrm>
            <a:off x="831567" y="2332364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로그인한 유저가 없을 때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3F3115-3850-3969-2B18-EEAF138E9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18" y="2706398"/>
            <a:ext cx="2682478" cy="1430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26BFA5-B7A4-9B4D-34FF-EEEA82094AA2}"/>
              </a:ext>
            </a:extLst>
          </p:cNvPr>
          <p:cNvSpPr txBox="1"/>
          <p:nvPr/>
        </p:nvSpPr>
        <p:spPr>
          <a:xfrm>
            <a:off x="405540" y="3919609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 로그인 시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사업자는 채팅 불가능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2F2369-5414-5BB5-D3C5-B7A2D05E3C8C}"/>
              </a:ext>
            </a:extLst>
          </p:cNvPr>
          <p:cNvSpPr txBox="1"/>
          <p:nvPr/>
        </p:nvSpPr>
        <p:spPr>
          <a:xfrm>
            <a:off x="1105482" y="5852202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고객 로그인 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F0EA7-5222-869C-9A04-23DBD08432AB}"/>
              </a:ext>
            </a:extLst>
          </p:cNvPr>
          <p:cNvSpPr txBox="1"/>
          <p:nvPr/>
        </p:nvSpPr>
        <p:spPr>
          <a:xfrm>
            <a:off x="5151858" y="2373617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입력태그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보내기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나가기 버튼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disabled(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비활성화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)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056B1A-F583-E7C8-3B59-CF66784A8B53}"/>
              </a:ext>
            </a:extLst>
          </p:cNvPr>
          <p:cNvSpPr txBox="1"/>
          <p:nvPr/>
        </p:nvSpPr>
        <p:spPr>
          <a:xfrm>
            <a:off x="2587249" y="2244797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494548-3E4B-2F7F-3FAA-60433088474D}"/>
              </a:ext>
            </a:extLst>
          </p:cNvPr>
          <p:cNvSpPr txBox="1"/>
          <p:nvPr/>
        </p:nvSpPr>
        <p:spPr>
          <a:xfrm>
            <a:off x="2879356" y="3845686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10CDF-9C51-C83E-6150-0E7B6DDC258D}"/>
              </a:ext>
            </a:extLst>
          </p:cNvPr>
          <p:cNvSpPr txBox="1"/>
          <p:nvPr/>
        </p:nvSpPr>
        <p:spPr>
          <a:xfrm>
            <a:off x="2403301" y="5748203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DDD5AE-9221-6862-089D-D0299EA1C2AB}"/>
              </a:ext>
            </a:extLst>
          </p:cNvPr>
          <p:cNvSpPr txBox="1"/>
          <p:nvPr/>
        </p:nvSpPr>
        <p:spPr>
          <a:xfrm>
            <a:off x="9428832" y="1001458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보내기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”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버튼 클릭 시 입력데이터 전송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C7E86C-31CC-8AE7-01DA-93DE50982B1F}"/>
              </a:ext>
            </a:extLst>
          </p:cNvPr>
          <p:cNvSpPr txBox="1"/>
          <p:nvPr/>
        </p:nvSpPr>
        <p:spPr>
          <a:xfrm>
            <a:off x="7208639" y="4697450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0DD160-23CB-4E5C-B655-5C6FE37A5D76}"/>
              </a:ext>
            </a:extLst>
          </p:cNvPr>
          <p:cNvSpPr txBox="1"/>
          <p:nvPr/>
        </p:nvSpPr>
        <p:spPr>
          <a:xfrm>
            <a:off x="10882630" y="2311750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FA0DE59-7AF2-4586-8997-4E0BC35A7B08}"/>
              </a:ext>
            </a:extLst>
          </p:cNvPr>
          <p:cNvSpPr/>
          <p:nvPr/>
        </p:nvSpPr>
        <p:spPr>
          <a:xfrm>
            <a:off x="2333705" y="2311750"/>
            <a:ext cx="319294" cy="246221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9D881C7-5653-450A-BBC4-2A430A38BD39}"/>
              </a:ext>
            </a:extLst>
          </p:cNvPr>
          <p:cNvSpPr/>
          <p:nvPr/>
        </p:nvSpPr>
        <p:spPr>
          <a:xfrm>
            <a:off x="2632843" y="3906770"/>
            <a:ext cx="319294" cy="267685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F0985F6-729E-4568-BC3A-0AC7227A0B4D}"/>
              </a:ext>
            </a:extLst>
          </p:cNvPr>
          <p:cNvSpPr/>
          <p:nvPr/>
        </p:nvSpPr>
        <p:spPr>
          <a:xfrm>
            <a:off x="2114313" y="5811582"/>
            <a:ext cx="335890" cy="275993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E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31B1022-D046-421B-999B-9741AD881E76}"/>
              </a:ext>
            </a:extLst>
          </p:cNvPr>
          <p:cNvCxnSpPr>
            <a:cxnSpLocks/>
          </p:cNvCxnSpPr>
          <p:nvPr/>
        </p:nvCxnSpPr>
        <p:spPr>
          <a:xfrm>
            <a:off x="8951132" y="1200915"/>
            <a:ext cx="232722" cy="2235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00B86A-DC38-9CD4-4E1C-DACEC68313F4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934220-2717-D9B5-555B-E683C12FDBD4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A2A15C3-C138-4FD7-9D04-19BF83A8C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05" y="243626"/>
            <a:ext cx="455310" cy="4553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E371DA-2B81-54FF-E981-31CAEEB9E50A}"/>
              </a:ext>
            </a:extLst>
          </p:cNvPr>
          <p:cNvSpPr/>
          <p:nvPr/>
        </p:nvSpPr>
        <p:spPr>
          <a:xfrm>
            <a:off x="8605905" y="2903930"/>
            <a:ext cx="2736763" cy="3699046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823B38-2D52-A481-EE6F-1587610000A4}"/>
              </a:ext>
            </a:extLst>
          </p:cNvPr>
          <p:cNvSpPr/>
          <p:nvPr/>
        </p:nvSpPr>
        <p:spPr>
          <a:xfrm>
            <a:off x="310581" y="992655"/>
            <a:ext cx="2932269" cy="5190788"/>
          </a:xfrm>
          <a:prstGeom prst="rect">
            <a:avLst/>
          </a:prstGeom>
          <a:noFill/>
          <a:ln w="3175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E9FBA5-1E36-4BD3-B9AF-01E1FE2C98A0}"/>
              </a:ext>
            </a:extLst>
          </p:cNvPr>
          <p:cNvSpPr txBox="1"/>
          <p:nvPr/>
        </p:nvSpPr>
        <p:spPr>
          <a:xfrm>
            <a:off x="3609170" y="2453790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9B70EC-D253-4358-ACB9-4404B62DB0E3}"/>
              </a:ext>
            </a:extLst>
          </p:cNvPr>
          <p:cNvSpPr txBox="1"/>
          <p:nvPr/>
        </p:nvSpPr>
        <p:spPr>
          <a:xfrm>
            <a:off x="3633629" y="3276178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CB1A6A-D894-44F0-9D8F-AE83B53E537A}"/>
              </a:ext>
            </a:extLst>
          </p:cNvPr>
          <p:cNvSpPr txBox="1"/>
          <p:nvPr/>
        </p:nvSpPr>
        <p:spPr>
          <a:xfrm>
            <a:off x="3627414" y="4115096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6E15C7-5265-4F2F-B3E0-138F6A932ECC}"/>
              </a:ext>
            </a:extLst>
          </p:cNvPr>
          <p:cNvSpPr txBox="1"/>
          <p:nvPr/>
        </p:nvSpPr>
        <p:spPr>
          <a:xfrm>
            <a:off x="7208639" y="4697450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72D01A-3680-4360-88E9-08A77D832399}"/>
              </a:ext>
            </a:extLst>
          </p:cNvPr>
          <p:cNvSpPr txBox="1"/>
          <p:nvPr/>
        </p:nvSpPr>
        <p:spPr>
          <a:xfrm>
            <a:off x="3715155" y="2210965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소켓의 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open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이벤트 발생시 호출되는 함수 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EC59F73-06CE-4101-A5C8-96138844C065}"/>
              </a:ext>
            </a:extLst>
          </p:cNvPr>
          <p:cNvCxnSpPr>
            <a:cxnSpLocks/>
          </p:cNvCxnSpPr>
          <p:nvPr/>
        </p:nvCxnSpPr>
        <p:spPr>
          <a:xfrm>
            <a:off x="4306677" y="1501137"/>
            <a:ext cx="233977" cy="659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7DAD9A0-1402-3119-83D2-97F4D027EC2F}"/>
              </a:ext>
            </a:extLst>
          </p:cNvPr>
          <p:cNvCxnSpPr>
            <a:cxnSpLocks/>
          </p:cNvCxnSpPr>
          <p:nvPr/>
        </p:nvCxnSpPr>
        <p:spPr>
          <a:xfrm>
            <a:off x="9898225" y="2468875"/>
            <a:ext cx="0" cy="4656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729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058DD2-9DBE-4CE3-86F2-A10ABD1D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20" y="4032793"/>
            <a:ext cx="4724400" cy="2152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EF1C2D-3E02-4AAF-8A1C-D2BBF2E85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04" y="933479"/>
            <a:ext cx="5362380" cy="19561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0F39-7282-4A4E-644D-A289B8483AC3}"/>
              </a:ext>
            </a:extLst>
          </p:cNvPr>
          <p:cNvSpPr/>
          <p:nvPr/>
        </p:nvSpPr>
        <p:spPr>
          <a:xfrm>
            <a:off x="255173" y="925286"/>
            <a:ext cx="2977707" cy="414888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188AE2-541B-8D7E-A480-3E0B07BD94D5}"/>
              </a:ext>
            </a:extLst>
          </p:cNvPr>
          <p:cNvSpPr/>
          <p:nvPr/>
        </p:nvSpPr>
        <p:spPr>
          <a:xfrm>
            <a:off x="9240161" y="949242"/>
            <a:ext cx="2819426" cy="405632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00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맑은 고딕" panose="020B0503020000020004" pitchFamily="50" charset="-127"/>
                <a:cs typeface="+mn-cs"/>
              </a:rPr>
              <a:t>메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인페이지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채팅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1CB40B-41F8-13F5-665A-5CED31035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27" y="998023"/>
            <a:ext cx="2806844" cy="3968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88B6A1-3F0C-AFC5-D11C-1746C01526FD}"/>
              </a:ext>
            </a:extLst>
          </p:cNvPr>
          <p:cNvSpPr txBox="1"/>
          <p:nvPr/>
        </p:nvSpPr>
        <p:spPr>
          <a:xfrm>
            <a:off x="6051978" y="1471113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현재 사용자와 다른 사용자의 메시지 표시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4042600-A317-993B-B007-FEEBC301E99F}"/>
              </a:ext>
            </a:extLst>
          </p:cNvPr>
          <p:cNvCxnSpPr>
            <a:cxnSpLocks/>
          </p:cNvCxnSpPr>
          <p:nvPr/>
        </p:nvCxnSpPr>
        <p:spPr>
          <a:xfrm flipH="1">
            <a:off x="2951839" y="1867626"/>
            <a:ext cx="62896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141EFAEC-5823-AB6A-4449-F57FC1602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570" y="998023"/>
            <a:ext cx="2673487" cy="3930852"/>
          </a:xfrm>
          <a:prstGeom prst="rect">
            <a:avLst/>
          </a:prstGeom>
        </p:spPr>
      </p:pic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406C0CD-73DF-6A4E-48A8-B601E1D35A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80121" y="3776224"/>
            <a:ext cx="835720" cy="463273"/>
          </a:xfrm>
          <a:prstGeom prst="bentConnector3">
            <a:avLst>
              <a:gd name="adj1" fmla="val 10096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0AD6FD1-BF73-5001-28BA-82F0216E6B23}"/>
              </a:ext>
            </a:extLst>
          </p:cNvPr>
          <p:cNvSpPr/>
          <p:nvPr/>
        </p:nvSpPr>
        <p:spPr>
          <a:xfrm rot="16200000">
            <a:off x="11359245" y="4894145"/>
            <a:ext cx="450558" cy="3020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B7B0CD12-CF2B-EE64-7843-BA22BC7F040A}"/>
              </a:ext>
            </a:extLst>
          </p:cNvPr>
          <p:cNvSpPr/>
          <p:nvPr/>
        </p:nvSpPr>
        <p:spPr>
          <a:xfrm rot="16200000">
            <a:off x="1158883" y="4939527"/>
            <a:ext cx="450558" cy="3020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DA9D96-66D1-82DF-6FA0-48BC39C2B5E9}"/>
              </a:ext>
            </a:extLst>
          </p:cNvPr>
          <p:cNvSpPr txBox="1"/>
          <p:nvPr/>
        </p:nvSpPr>
        <p:spPr>
          <a:xfrm>
            <a:off x="1417243" y="5006953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834873-D603-66B1-A9D3-F6E17D697E3A}"/>
              </a:ext>
            </a:extLst>
          </p:cNvPr>
          <p:cNvSpPr txBox="1"/>
          <p:nvPr/>
        </p:nvSpPr>
        <p:spPr>
          <a:xfrm>
            <a:off x="10996926" y="4952029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F0EA7-5222-869C-9A04-23DBD08432AB}"/>
              </a:ext>
            </a:extLst>
          </p:cNvPr>
          <p:cNvSpPr txBox="1"/>
          <p:nvPr/>
        </p:nvSpPr>
        <p:spPr>
          <a:xfrm>
            <a:off x="5160027" y="4249845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나가기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”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버튼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클릭시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연결 해제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BEEF2A-0986-C5C6-440C-30D24F3AD73D}"/>
              </a:ext>
            </a:extLst>
          </p:cNvPr>
          <p:cNvSpPr txBox="1"/>
          <p:nvPr/>
        </p:nvSpPr>
        <p:spPr>
          <a:xfrm>
            <a:off x="5572036" y="4664670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연결 해제 메시지 전송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EF0CCB-4959-7002-A484-D2243C75A462}"/>
              </a:ext>
            </a:extLst>
          </p:cNvPr>
          <p:cNvSpPr txBox="1"/>
          <p:nvPr/>
        </p:nvSpPr>
        <p:spPr>
          <a:xfrm>
            <a:off x="4368201" y="5919092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입력태그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보내기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나가기버튼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disabled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F1AD41-0C39-6683-0F61-11CA7278B558}"/>
              </a:ext>
            </a:extLst>
          </p:cNvPr>
          <p:cNvSpPr txBox="1"/>
          <p:nvPr/>
        </p:nvSpPr>
        <p:spPr>
          <a:xfrm>
            <a:off x="8237382" y="2470863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8F10E4-2058-7448-1012-3CEAA9B625AA}"/>
              </a:ext>
            </a:extLst>
          </p:cNvPr>
          <p:cNvSpPr txBox="1"/>
          <p:nvPr/>
        </p:nvSpPr>
        <p:spPr>
          <a:xfrm>
            <a:off x="7946945" y="5749555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C61EBF72-7386-414A-A5A8-1505F8B19751}"/>
              </a:ext>
            </a:extLst>
          </p:cNvPr>
          <p:cNvSpPr/>
          <p:nvPr/>
        </p:nvSpPr>
        <p:spPr>
          <a:xfrm>
            <a:off x="3497361" y="2995574"/>
            <a:ext cx="5565637" cy="770159"/>
          </a:xfrm>
          <a:prstGeom prst="leftRightArrow">
            <a:avLst/>
          </a:prstGeom>
          <a:solidFill>
            <a:schemeClr val="bg1"/>
          </a:solidFill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70BD5-0B9B-436A-883D-49AFD811167C}"/>
              </a:ext>
            </a:extLst>
          </p:cNvPr>
          <p:cNvSpPr txBox="1"/>
          <p:nvPr/>
        </p:nvSpPr>
        <p:spPr>
          <a:xfrm>
            <a:off x="5255248" y="3201406"/>
            <a:ext cx="280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Web Socket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통신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BBC5BE-6D91-1851-52A9-DAB3501851ED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2FB829D-9992-19B0-7502-ED615C11E0B9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0BC72AE-6843-AF36-3646-092D5DE80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05" y="243626"/>
            <a:ext cx="455310" cy="4553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C8600A-549C-D121-4E08-76B13CF5BA09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06F8781-5BEB-4F25-BD6C-8E99A0767619}"/>
              </a:ext>
            </a:extLst>
          </p:cNvPr>
          <p:cNvCxnSpPr>
            <a:cxnSpLocks/>
          </p:cNvCxnSpPr>
          <p:nvPr/>
        </p:nvCxnSpPr>
        <p:spPr>
          <a:xfrm>
            <a:off x="4696115" y="4480514"/>
            <a:ext cx="232722" cy="2235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24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9F923A-E6A5-CCE3-13AD-5938764F1366}"/>
              </a:ext>
            </a:extLst>
          </p:cNvPr>
          <p:cNvSpPr/>
          <p:nvPr/>
        </p:nvSpPr>
        <p:spPr>
          <a:xfrm>
            <a:off x="3504117" y="3315180"/>
            <a:ext cx="2461675" cy="2139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카테고리 별 상품표시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24" y="303090"/>
            <a:ext cx="368360" cy="3683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7BF7B4-179B-4AAA-A301-03E9AFA937D8}"/>
              </a:ext>
            </a:extLst>
          </p:cNvPr>
          <p:cNvSpPr txBox="1"/>
          <p:nvPr/>
        </p:nvSpPr>
        <p:spPr>
          <a:xfrm>
            <a:off x="3082076" y="1710041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678709-C56E-4A40-82AC-A135306D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59" y="885534"/>
            <a:ext cx="6002695" cy="818549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EFA8DBF-E3A7-454D-9D4B-A44021A5BDE0}"/>
              </a:ext>
            </a:extLst>
          </p:cNvPr>
          <p:cNvSpPr/>
          <p:nvPr/>
        </p:nvSpPr>
        <p:spPr>
          <a:xfrm rot="16200000">
            <a:off x="2155966" y="1650074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ㅍ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A201C0C-3508-48A6-B62C-BC8596AA9B37}"/>
              </a:ext>
            </a:extLst>
          </p:cNvPr>
          <p:cNvSpPr/>
          <p:nvPr/>
        </p:nvSpPr>
        <p:spPr>
          <a:xfrm rot="16200000">
            <a:off x="2790469" y="1651226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D870D6A2-A4FE-4BAB-BB72-2458AD08FB7B}"/>
              </a:ext>
            </a:extLst>
          </p:cNvPr>
          <p:cNvSpPr/>
          <p:nvPr/>
        </p:nvSpPr>
        <p:spPr>
          <a:xfrm rot="16200000">
            <a:off x="3625164" y="1651012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F5BCBAA6-B332-42CE-A285-804C810F2AC4}"/>
              </a:ext>
            </a:extLst>
          </p:cNvPr>
          <p:cNvSpPr/>
          <p:nvPr/>
        </p:nvSpPr>
        <p:spPr>
          <a:xfrm rot="16200000">
            <a:off x="4439904" y="1642949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F715C-A77E-4B38-A238-E1A0D9AF1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3" y="3304388"/>
            <a:ext cx="4370284" cy="640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E85F03-80F0-4DEF-B34D-5BF42BCBA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03" y="3917108"/>
            <a:ext cx="4942324" cy="154107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C0308AE-3F13-41D0-86AD-5295F1B41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1491" y="2037104"/>
            <a:ext cx="1902644" cy="337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DAE434-02BE-43B0-957D-F248E6BD5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631" y="2378772"/>
            <a:ext cx="3326504" cy="220136"/>
          </a:xfrm>
          <a:prstGeom prst="rect">
            <a:avLst/>
          </a:prstGeom>
        </p:spPr>
      </p:pic>
      <p:sp>
        <p:nvSpPr>
          <p:cNvPr id="40" name="화살표: 왼쪽/위쪽 39">
            <a:extLst>
              <a:ext uri="{FF2B5EF4-FFF2-40B4-BE49-F238E27FC236}">
                <a16:creationId xmlns:a16="http://schemas.microsoft.com/office/drawing/2014/main" id="{08098994-B21A-4BAA-B7EF-CBA3EE4D2D49}"/>
              </a:ext>
            </a:extLst>
          </p:cNvPr>
          <p:cNvSpPr/>
          <p:nvPr/>
        </p:nvSpPr>
        <p:spPr>
          <a:xfrm>
            <a:off x="5910204" y="2692732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7166BB-1281-472E-B213-B2A6B82A2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8923" y="2685095"/>
            <a:ext cx="3741221" cy="438580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37141F9-A48D-4A40-89BB-89992827ED8D}"/>
              </a:ext>
            </a:extLst>
          </p:cNvPr>
          <p:cNvSpPr/>
          <p:nvPr/>
        </p:nvSpPr>
        <p:spPr>
          <a:xfrm rot="5400000">
            <a:off x="4178848" y="3125069"/>
            <a:ext cx="362416" cy="27729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FC31746-B8A2-4D3D-94AB-DE408EA3CA91}"/>
              </a:ext>
            </a:extLst>
          </p:cNvPr>
          <p:cNvCxnSpPr>
            <a:cxnSpLocks/>
          </p:cNvCxnSpPr>
          <p:nvPr/>
        </p:nvCxnSpPr>
        <p:spPr>
          <a:xfrm>
            <a:off x="2686651" y="2823298"/>
            <a:ext cx="8095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545D3FA-673A-4A8C-B149-B4E75563DA76}"/>
              </a:ext>
            </a:extLst>
          </p:cNvPr>
          <p:cNvCxnSpPr>
            <a:cxnSpLocks/>
          </p:cNvCxnSpPr>
          <p:nvPr/>
        </p:nvCxnSpPr>
        <p:spPr>
          <a:xfrm>
            <a:off x="2425622" y="4076914"/>
            <a:ext cx="28790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1F4ED23A-6A43-4783-BCEA-887C51541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989" y="5564428"/>
            <a:ext cx="1727745" cy="32530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34A11B6-C46D-40B6-A7F1-37BD53FFC6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989" y="5860631"/>
            <a:ext cx="3202311" cy="1809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6646D79-A779-4458-90D0-2B54B7FE5C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503" y="6120880"/>
            <a:ext cx="5510283" cy="570029"/>
          </a:xfrm>
          <a:prstGeom prst="rect">
            <a:avLst/>
          </a:prstGeom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F476C8A-582A-4AE7-B1E4-30F0EC9D379D}"/>
              </a:ext>
            </a:extLst>
          </p:cNvPr>
          <p:cNvSpPr/>
          <p:nvPr/>
        </p:nvSpPr>
        <p:spPr>
          <a:xfrm rot="16200000">
            <a:off x="4132366" y="5509322"/>
            <a:ext cx="602420" cy="36991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화살표: 왼쪽/위쪽 47">
            <a:extLst>
              <a:ext uri="{FF2B5EF4-FFF2-40B4-BE49-F238E27FC236}">
                <a16:creationId xmlns:a16="http://schemas.microsoft.com/office/drawing/2014/main" id="{D8BDD3EE-4378-416A-B3D1-8C9004AE6628}"/>
              </a:ext>
            </a:extLst>
          </p:cNvPr>
          <p:cNvSpPr/>
          <p:nvPr/>
        </p:nvSpPr>
        <p:spPr>
          <a:xfrm rot="5400000">
            <a:off x="536989" y="6079974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3A35270-B65F-4465-BA69-8B743E14386A}"/>
              </a:ext>
            </a:extLst>
          </p:cNvPr>
          <p:cNvCxnSpPr>
            <a:cxnSpLocks/>
          </p:cNvCxnSpPr>
          <p:nvPr/>
        </p:nvCxnSpPr>
        <p:spPr>
          <a:xfrm>
            <a:off x="2078357" y="4587833"/>
            <a:ext cx="3149415" cy="951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C3EBC48-06CF-4110-81FF-139F5D1606C8}"/>
              </a:ext>
            </a:extLst>
          </p:cNvPr>
          <p:cNvCxnSpPr>
            <a:cxnSpLocks/>
          </p:cNvCxnSpPr>
          <p:nvPr/>
        </p:nvCxnSpPr>
        <p:spPr>
          <a:xfrm flipV="1">
            <a:off x="1600728" y="6227510"/>
            <a:ext cx="955257" cy="1273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E38255-59E8-40E0-8457-0967FA517366}"/>
              </a:ext>
            </a:extLst>
          </p:cNvPr>
          <p:cNvSpPr txBox="1"/>
          <p:nvPr/>
        </p:nvSpPr>
        <p:spPr>
          <a:xfrm>
            <a:off x="4012425" y="4058634"/>
            <a:ext cx="1942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카테고리 별 상품 조회 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selectCategory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381A3A-4A11-47E4-BE50-A41CA2DF0460}"/>
              </a:ext>
            </a:extLst>
          </p:cNvPr>
          <p:cNvSpPr txBox="1"/>
          <p:nvPr/>
        </p:nvSpPr>
        <p:spPr>
          <a:xfrm>
            <a:off x="3990817" y="4622516"/>
            <a:ext cx="2085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카테고리 별 상품들의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메인 이미지 파일 조회 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selectMainThumnail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A4912B9-21EE-490F-9AA3-2E8F35D00CDD}"/>
              </a:ext>
            </a:extLst>
          </p:cNvPr>
          <p:cNvCxnSpPr>
            <a:cxnSpLocks/>
          </p:cNvCxnSpPr>
          <p:nvPr/>
        </p:nvCxnSpPr>
        <p:spPr>
          <a:xfrm>
            <a:off x="3469017" y="3086474"/>
            <a:ext cx="0" cy="8587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7C72381-A104-4D90-960A-71A9E0314104}"/>
              </a:ext>
            </a:extLst>
          </p:cNvPr>
          <p:cNvCxnSpPr>
            <a:cxnSpLocks/>
          </p:cNvCxnSpPr>
          <p:nvPr/>
        </p:nvCxnSpPr>
        <p:spPr>
          <a:xfrm flipV="1">
            <a:off x="3990817" y="4622516"/>
            <a:ext cx="0" cy="156627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890A4D8-D44B-46D6-BEE6-5CF75D08DB38}"/>
              </a:ext>
            </a:extLst>
          </p:cNvPr>
          <p:cNvSpPr txBox="1"/>
          <p:nvPr/>
        </p:nvSpPr>
        <p:spPr>
          <a:xfrm>
            <a:off x="351035" y="3100309"/>
            <a:ext cx="456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다른 카테고리도 똑같이 구현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A0495C0-88BE-4261-A58E-B583D00C7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52" y="6451241"/>
            <a:ext cx="229002" cy="2290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F05AFB1-5597-4B7F-A7A7-45D85BEA32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98" y="2848050"/>
            <a:ext cx="229002" cy="22900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B707A7E8-2338-4D09-BB7B-2D9D7449F3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2534" y="1397028"/>
            <a:ext cx="5407198" cy="4228885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DF806D-ADD7-4C18-B87F-F73CF588D845}"/>
              </a:ext>
            </a:extLst>
          </p:cNvPr>
          <p:cNvCxnSpPr>
            <a:cxnSpLocks/>
          </p:cNvCxnSpPr>
          <p:nvPr/>
        </p:nvCxnSpPr>
        <p:spPr>
          <a:xfrm>
            <a:off x="3299839" y="1997803"/>
            <a:ext cx="0" cy="4358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62F703-8E3F-4224-97B9-47B768C31FF5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C73CD6-03EF-44C0-0A2C-2D0E1DCB2EB2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CD2FDC-CD31-26B8-13DB-13198572B02C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E236C28-F2DE-2C49-17C9-8574C47E6781}"/>
              </a:ext>
            </a:extLst>
          </p:cNvPr>
          <p:cNvCxnSpPr>
            <a:cxnSpLocks/>
          </p:cNvCxnSpPr>
          <p:nvPr/>
        </p:nvCxnSpPr>
        <p:spPr>
          <a:xfrm>
            <a:off x="1028118" y="1672771"/>
            <a:ext cx="0" cy="14501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04DCEB4-C315-99B7-5BCA-2A4A4FB4D365}"/>
              </a:ext>
            </a:extLst>
          </p:cNvPr>
          <p:cNvSpPr/>
          <p:nvPr/>
        </p:nvSpPr>
        <p:spPr>
          <a:xfrm>
            <a:off x="6075945" y="4058634"/>
            <a:ext cx="602420" cy="36991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6C745-B047-A5E0-5C81-1D31C60BCADE}"/>
              </a:ext>
            </a:extLst>
          </p:cNvPr>
          <p:cNvSpPr/>
          <p:nvPr/>
        </p:nvSpPr>
        <p:spPr>
          <a:xfrm>
            <a:off x="6524395" y="1337999"/>
            <a:ext cx="5544023" cy="434327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D570F-A3DC-87B2-EDFC-62FA7EA3090D}"/>
              </a:ext>
            </a:extLst>
          </p:cNvPr>
          <p:cNvSpPr txBox="1"/>
          <p:nvPr/>
        </p:nvSpPr>
        <p:spPr>
          <a:xfrm>
            <a:off x="4790390" y="5080139"/>
            <a:ext cx="145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239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E83019-9698-841A-DD11-D67183D3703E}"/>
              </a:ext>
            </a:extLst>
          </p:cNvPr>
          <p:cNvSpPr/>
          <p:nvPr/>
        </p:nvSpPr>
        <p:spPr>
          <a:xfrm>
            <a:off x="8797750" y="1576606"/>
            <a:ext cx="3195487" cy="498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A3916C-B76E-5905-C43E-3A7C55C23D44}"/>
              </a:ext>
            </a:extLst>
          </p:cNvPr>
          <p:cNvSpPr/>
          <p:nvPr/>
        </p:nvSpPr>
        <p:spPr>
          <a:xfrm>
            <a:off x="3663947" y="878317"/>
            <a:ext cx="2395955" cy="214431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8147E-39DD-57EE-7E15-4A7FD9CBD75F}"/>
              </a:ext>
            </a:extLst>
          </p:cNvPr>
          <p:cNvSpPr/>
          <p:nvPr/>
        </p:nvSpPr>
        <p:spPr>
          <a:xfrm>
            <a:off x="290482" y="3223524"/>
            <a:ext cx="5780534" cy="342200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지역 선택 상품 표시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42" y="302164"/>
            <a:ext cx="368360" cy="368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88A0F1-7127-4FC9-8EBC-DDEE5BA42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59" y="1064963"/>
            <a:ext cx="2471007" cy="16520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D764C5-48D4-41F5-9A27-A6976C722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69" y="934106"/>
            <a:ext cx="2255765" cy="202533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DAD90D5-DAEA-4748-AF9C-607F326891B6}"/>
              </a:ext>
            </a:extLst>
          </p:cNvPr>
          <p:cNvSpPr txBox="1"/>
          <p:nvPr/>
        </p:nvSpPr>
        <p:spPr>
          <a:xfrm>
            <a:off x="5786473" y="1320140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23AD8706-CD7D-4454-AAA2-7E9F9D134EB2}"/>
              </a:ext>
            </a:extLst>
          </p:cNvPr>
          <p:cNvSpPr/>
          <p:nvPr/>
        </p:nvSpPr>
        <p:spPr>
          <a:xfrm rot="16200000">
            <a:off x="5542586" y="1317253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B675712-1AC8-4D4D-A15A-11FD2794D35B}"/>
              </a:ext>
            </a:extLst>
          </p:cNvPr>
          <p:cNvCxnSpPr>
            <a:cxnSpLocks/>
          </p:cNvCxnSpPr>
          <p:nvPr/>
        </p:nvCxnSpPr>
        <p:spPr>
          <a:xfrm flipV="1">
            <a:off x="2326116" y="1412538"/>
            <a:ext cx="0" cy="343127"/>
          </a:xfrm>
          <a:prstGeom prst="straightConnector1">
            <a:avLst/>
          </a:prstGeom>
          <a:ln w="12700">
            <a:solidFill>
              <a:srgbClr val="FF97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8A6D839-FA82-4C9B-88F4-D51A72924392}"/>
              </a:ext>
            </a:extLst>
          </p:cNvPr>
          <p:cNvCxnSpPr>
            <a:cxnSpLocks/>
          </p:cNvCxnSpPr>
          <p:nvPr/>
        </p:nvCxnSpPr>
        <p:spPr>
          <a:xfrm>
            <a:off x="5832502" y="1946774"/>
            <a:ext cx="8701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100F4DF-C1EB-4D92-815D-2F6650606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696" y="1573845"/>
            <a:ext cx="3233963" cy="3686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629376-B8BE-4BE1-8B85-E1D474AD7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696" y="1929741"/>
            <a:ext cx="3993644" cy="5125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8DD2E3-44D1-4553-A4FE-3FA1892D2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96" y="3388633"/>
            <a:ext cx="4321776" cy="7070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D0CF0C-8689-4E01-A32D-B07CA1C60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5696" y="2416662"/>
            <a:ext cx="5122262" cy="9853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F0BD99A-EE7B-4E4C-9698-0FF3265B2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5696" y="4067993"/>
            <a:ext cx="4699589" cy="15053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887183-04F5-4633-BC1A-7A4673828A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696" y="5546418"/>
            <a:ext cx="3498603" cy="1016948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C434566-D593-46B1-9890-09B95A5FD05C}"/>
              </a:ext>
            </a:extLst>
          </p:cNvPr>
          <p:cNvCxnSpPr>
            <a:cxnSpLocks/>
          </p:cNvCxnSpPr>
          <p:nvPr/>
        </p:nvCxnSpPr>
        <p:spPr>
          <a:xfrm>
            <a:off x="8718854" y="3542275"/>
            <a:ext cx="244861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AE9412C-0CDB-41C9-96B7-2CE4F4319786}"/>
              </a:ext>
            </a:extLst>
          </p:cNvPr>
          <p:cNvCxnSpPr>
            <a:cxnSpLocks/>
          </p:cNvCxnSpPr>
          <p:nvPr/>
        </p:nvCxnSpPr>
        <p:spPr>
          <a:xfrm>
            <a:off x="8948944" y="2738090"/>
            <a:ext cx="28790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9EA715E-34A2-4256-9632-2D6091F5EFBE}"/>
              </a:ext>
            </a:extLst>
          </p:cNvPr>
          <p:cNvCxnSpPr>
            <a:cxnSpLocks/>
          </p:cNvCxnSpPr>
          <p:nvPr/>
        </p:nvCxnSpPr>
        <p:spPr>
          <a:xfrm>
            <a:off x="8149801" y="5389251"/>
            <a:ext cx="3317949" cy="0"/>
          </a:xfrm>
          <a:prstGeom prst="line">
            <a:avLst/>
          </a:prstGeom>
          <a:ln w="19050">
            <a:solidFill>
              <a:srgbClr val="01FF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7B34F322-0121-4858-ACAE-D33B6C7ED6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5671" y="301011"/>
            <a:ext cx="1822287" cy="34710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8165371-C591-4467-A223-93E2523EE4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6554" y="611326"/>
            <a:ext cx="2948060" cy="21722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3307E38-747A-4D1F-944B-843D903B6F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5696" y="932365"/>
            <a:ext cx="4608659" cy="501720"/>
          </a:xfrm>
          <a:prstGeom prst="rect">
            <a:avLst/>
          </a:prstGeom>
        </p:spPr>
      </p:pic>
      <p:sp>
        <p:nvSpPr>
          <p:cNvPr id="70" name="화살표: 왼쪽/위쪽 69">
            <a:extLst>
              <a:ext uri="{FF2B5EF4-FFF2-40B4-BE49-F238E27FC236}">
                <a16:creationId xmlns:a16="http://schemas.microsoft.com/office/drawing/2014/main" id="{2AEE2D5E-5E16-439A-A975-9E8C7CDC60D4}"/>
              </a:ext>
            </a:extLst>
          </p:cNvPr>
          <p:cNvSpPr/>
          <p:nvPr/>
        </p:nvSpPr>
        <p:spPr>
          <a:xfrm rot="10800000">
            <a:off x="8611954" y="452949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2A196A1-1F92-4012-B8FB-4EB5570F9A43}"/>
              </a:ext>
            </a:extLst>
          </p:cNvPr>
          <p:cNvCxnSpPr>
            <a:cxnSpLocks/>
          </p:cNvCxnSpPr>
          <p:nvPr/>
        </p:nvCxnSpPr>
        <p:spPr>
          <a:xfrm>
            <a:off x="7573441" y="1094088"/>
            <a:ext cx="81555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DB2C97B-BD4A-4AFF-A013-9B9A0C2AC9AC}"/>
              </a:ext>
            </a:extLst>
          </p:cNvPr>
          <p:cNvSpPr txBox="1"/>
          <p:nvPr/>
        </p:nvSpPr>
        <p:spPr>
          <a:xfrm>
            <a:off x="8850205" y="2688877"/>
            <a:ext cx="413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현재스토어의 상품조회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getProductSno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                                                                  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메소드 호출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850568-ECE6-435E-B2F8-CECC8FA62EB0}"/>
              </a:ext>
            </a:extLst>
          </p:cNvPr>
          <p:cNvSpPr txBox="1"/>
          <p:nvPr/>
        </p:nvSpPr>
        <p:spPr>
          <a:xfrm>
            <a:off x="8594997" y="3201948"/>
            <a:ext cx="413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 선택한 지역이 포함된 스토어 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selectlocation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                                                                     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메소드 호출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247E71-4A78-44FB-8CFC-1ADEA8694512}"/>
              </a:ext>
            </a:extLst>
          </p:cNvPr>
          <p:cNvSpPr txBox="1"/>
          <p:nvPr/>
        </p:nvSpPr>
        <p:spPr>
          <a:xfrm>
            <a:off x="8797750" y="4353486"/>
            <a:ext cx="413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해당 카테고리인 상품들이 나와야 하기 때문에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Contains()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메소드 호출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19FA86-D932-4CB2-B755-093EC6034F74}"/>
              </a:ext>
            </a:extLst>
          </p:cNvPr>
          <p:cNvSpPr txBox="1"/>
          <p:nvPr/>
        </p:nvSpPr>
        <p:spPr>
          <a:xfrm>
            <a:off x="8770652" y="5353484"/>
            <a:ext cx="4137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1FFBC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해당 상품의 메인 이미지 조회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1FFBC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F05AFB1-5597-4B7F-A7A7-45D85BEA32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577" y="1063985"/>
            <a:ext cx="238479" cy="238479"/>
          </a:xfrm>
          <a:prstGeom prst="rect">
            <a:avLst/>
          </a:prstGeom>
        </p:spPr>
      </p:pic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978B0966-D407-45A4-8DA8-3133C63981E3}"/>
              </a:ext>
            </a:extLst>
          </p:cNvPr>
          <p:cNvSpPr/>
          <p:nvPr/>
        </p:nvSpPr>
        <p:spPr>
          <a:xfrm rot="5400000">
            <a:off x="8906317" y="1393371"/>
            <a:ext cx="348858" cy="2636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D8D1EE22-73B8-48F3-9C7B-7001AC3EEC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649" y="3311549"/>
            <a:ext cx="5644285" cy="3282801"/>
          </a:xfrm>
          <a:prstGeom prst="rect">
            <a:avLst/>
          </a:prstGeom>
        </p:spPr>
      </p:pic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D79A08DB-08A2-4042-AF42-8C7CFAED3CC7}"/>
              </a:ext>
            </a:extLst>
          </p:cNvPr>
          <p:cNvSpPr/>
          <p:nvPr/>
        </p:nvSpPr>
        <p:spPr>
          <a:xfrm rot="10800000">
            <a:off x="5786472" y="4820660"/>
            <a:ext cx="1033945" cy="56858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4B165A3-B046-A1FE-9E77-6542B342B25E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002880C-DDC4-AFA3-079E-658A2FF90D6B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88D849-A44E-33B2-E504-9C609219BA30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269E32-FB43-EFF5-E981-F5BA9F0C1818}"/>
              </a:ext>
            </a:extLst>
          </p:cNvPr>
          <p:cNvSpPr/>
          <p:nvPr/>
        </p:nvSpPr>
        <p:spPr>
          <a:xfrm>
            <a:off x="590386" y="1003778"/>
            <a:ext cx="2648531" cy="176656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A9AFE0-C8A3-415B-9B6A-7F2B4993B97D}"/>
              </a:ext>
            </a:extLst>
          </p:cNvPr>
          <p:cNvCxnSpPr>
            <a:cxnSpLocks/>
          </p:cNvCxnSpPr>
          <p:nvPr/>
        </p:nvCxnSpPr>
        <p:spPr>
          <a:xfrm>
            <a:off x="3152166" y="1945988"/>
            <a:ext cx="51603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54224B-7FE9-459D-0D03-8DDF55B0B027}"/>
              </a:ext>
            </a:extLst>
          </p:cNvPr>
          <p:cNvSpPr txBox="1"/>
          <p:nvPr/>
        </p:nvSpPr>
        <p:spPr>
          <a:xfrm>
            <a:off x="10805005" y="6124522"/>
            <a:ext cx="145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15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C71D4-41E8-0A26-DF45-D1A8474DB697}"/>
              </a:ext>
            </a:extLst>
          </p:cNvPr>
          <p:cNvSpPr txBox="1"/>
          <p:nvPr/>
        </p:nvSpPr>
        <p:spPr>
          <a:xfrm>
            <a:off x="93304" y="261257"/>
            <a:ext cx="6726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상품검색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5B5D0-8E9F-FE4B-465F-FBA51E91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17" y="301993"/>
            <a:ext cx="368360" cy="368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FC53DE-2C75-020A-2DB1-4969F9ED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7" y="880269"/>
            <a:ext cx="3181660" cy="895467"/>
          </a:xfrm>
          <a:prstGeom prst="rect">
            <a:avLst/>
          </a:prstGeom>
        </p:spPr>
      </p:pic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F19AF227-8F16-3C64-385B-67BBF98B2A22}"/>
              </a:ext>
            </a:extLst>
          </p:cNvPr>
          <p:cNvSpPr/>
          <p:nvPr/>
        </p:nvSpPr>
        <p:spPr>
          <a:xfrm>
            <a:off x="2903084" y="1619657"/>
            <a:ext cx="259986" cy="287690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A4FB2-450E-6722-9D53-0527B0B8DA31}"/>
              </a:ext>
            </a:extLst>
          </p:cNvPr>
          <p:cNvSpPr txBox="1"/>
          <p:nvPr/>
        </p:nvSpPr>
        <p:spPr>
          <a:xfrm>
            <a:off x="2692170" y="1912949"/>
            <a:ext cx="710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Search!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7A5910-68A1-B20C-D430-5AAB91C3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7" y="2685475"/>
            <a:ext cx="6648140" cy="37600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E7EA97-E3C5-6DC9-BED9-7733D7C00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757" y="5164349"/>
            <a:ext cx="3325196" cy="6866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02AE9C-CF58-EA19-6102-C5B04F466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377" y="3233143"/>
            <a:ext cx="3493576" cy="6866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0B15D4-6BE6-8424-8249-FA1CD470D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112" y="5850111"/>
            <a:ext cx="5215842" cy="600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5C09AF-2542-A686-D586-FC791BC8C6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4112" y="3920976"/>
            <a:ext cx="5215841" cy="1258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4900D9-2B08-7383-F069-AE92395F1952}"/>
              </a:ext>
            </a:extLst>
          </p:cNvPr>
          <p:cNvSpPr txBox="1"/>
          <p:nvPr/>
        </p:nvSpPr>
        <p:spPr>
          <a:xfrm>
            <a:off x="4835156" y="3625147"/>
            <a:ext cx="388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6B1C1F-29E7-CAD7-8668-750D9BC156C5}"/>
              </a:ext>
            </a:extLst>
          </p:cNvPr>
          <p:cNvCxnSpPr>
            <a:cxnSpLocks/>
          </p:cNvCxnSpPr>
          <p:nvPr/>
        </p:nvCxnSpPr>
        <p:spPr>
          <a:xfrm>
            <a:off x="2623279" y="3865635"/>
            <a:ext cx="22379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135AAF97-7DDD-6826-D7C7-795FA2541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9976" y="5232432"/>
            <a:ext cx="819150" cy="20002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3B7703-5348-60DF-8818-5A62E511ABF7}"/>
              </a:ext>
            </a:extLst>
          </p:cNvPr>
          <p:cNvCxnSpPr>
            <a:cxnSpLocks/>
          </p:cNvCxnSpPr>
          <p:nvPr/>
        </p:nvCxnSpPr>
        <p:spPr>
          <a:xfrm>
            <a:off x="2505539" y="5409132"/>
            <a:ext cx="2467678" cy="0"/>
          </a:xfrm>
          <a:prstGeom prst="line">
            <a:avLst/>
          </a:prstGeom>
          <a:ln w="1905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C9AA73-E23D-F354-D8A0-D8FCF1508F73}"/>
              </a:ext>
            </a:extLst>
          </p:cNvPr>
          <p:cNvSpPr txBox="1"/>
          <p:nvPr/>
        </p:nvSpPr>
        <p:spPr>
          <a:xfrm>
            <a:off x="8690153" y="3462388"/>
            <a:ext cx="388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A734A1-5AC8-BB5E-F143-049903541D48}"/>
              </a:ext>
            </a:extLst>
          </p:cNvPr>
          <p:cNvSpPr/>
          <p:nvPr/>
        </p:nvSpPr>
        <p:spPr>
          <a:xfrm>
            <a:off x="8914056" y="5410723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②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30D99-3898-8F09-29EC-E81C2B922235}"/>
              </a:ext>
            </a:extLst>
          </p:cNvPr>
          <p:cNvSpPr/>
          <p:nvPr/>
        </p:nvSpPr>
        <p:spPr>
          <a:xfrm>
            <a:off x="6901660" y="718190"/>
            <a:ext cx="5107294" cy="235014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문자열을 입력한 후 검색 버튼 클릭 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문자열을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contoller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 전달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파일이름이 전달된 문자열을 포함한 상품정보 조회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②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조회한 상품정보의 이미지 정보 조회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페이지 정보와 조회한 상품 정보들을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JSP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파일에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전달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</a:p>
        </p:txBody>
      </p:sp>
      <p:sp>
        <p:nvSpPr>
          <p:cNvPr id="24" name="화살표: 왼쪽/위쪽 23">
            <a:extLst>
              <a:ext uri="{FF2B5EF4-FFF2-40B4-BE49-F238E27FC236}">
                <a16:creationId xmlns:a16="http://schemas.microsoft.com/office/drawing/2014/main" id="{02F32954-B1D9-E40F-C75D-6636028F6CD3}"/>
              </a:ext>
            </a:extLst>
          </p:cNvPr>
          <p:cNvSpPr/>
          <p:nvPr/>
        </p:nvSpPr>
        <p:spPr>
          <a:xfrm rot="10800000">
            <a:off x="7891445" y="3250879"/>
            <a:ext cx="642969" cy="632178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화살표: 왼쪽/위쪽 24">
            <a:extLst>
              <a:ext uri="{FF2B5EF4-FFF2-40B4-BE49-F238E27FC236}">
                <a16:creationId xmlns:a16="http://schemas.microsoft.com/office/drawing/2014/main" id="{D2687EF5-1FAB-99F8-FD94-583B39311C3F}"/>
              </a:ext>
            </a:extLst>
          </p:cNvPr>
          <p:cNvSpPr/>
          <p:nvPr/>
        </p:nvSpPr>
        <p:spPr>
          <a:xfrm rot="10800000">
            <a:off x="8061646" y="5170848"/>
            <a:ext cx="642969" cy="632178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0D8E5D-0D60-2A90-6620-7D1804B4605B}"/>
              </a:ext>
            </a:extLst>
          </p:cNvPr>
          <p:cNvSpPr txBox="1"/>
          <p:nvPr/>
        </p:nvSpPr>
        <p:spPr>
          <a:xfrm>
            <a:off x="5741715" y="6101350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9A12161-EF44-41CC-76A9-1FF74A0990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0206" y="899362"/>
            <a:ext cx="3227273" cy="137937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FDC82D-E6AC-45F5-437C-B10234D57F58}"/>
              </a:ext>
            </a:extLst>
          </p:cNvPr>
          <p:cNvSpPr/>
          <p:nvPr/>
        </p:nvSpPr>
        <p:spPr>
          <a:xfrm>
            <a:off x="3442946" y="861717"/>
            <a:ext cx="3317241" cy="147451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3A098EC-718B-1824-47F7-A9E29D054E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305" y="4708894"/>
            <a:ext cx="389649" cy="38964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9C8FC2-9DE8-5E03-1CE7-4F17D9F1E8FC}"/>
              </a:ext>
            </a:extLst>
          </p:cNvPr>
          <p:cNvSpPr/>
          <p:nvPr/>
        </p:nvSpPr>
        <p:spPr>
          <a:xfrm>
            <a:off x="79590" y="851792"/>
            <a:ext cx="3236873" cy="850558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F3E0FF-AC97-5CC8-F068-4F2F97376858}"/>
              </a:ext>
            </a:extLst>
          </p:cNvPr>
          <p:cNvSpPr/>
          <p:nvPr/>
        </p:nvSpPr>
        <p:spPr>
          <a:xfrm>
            <a:off x="4844682" y="5179749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②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3A28521-60A5-E447-9415-3041C6334C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617" y="6037596"/>
            <a:ext cx="363337" cy="363337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0057670-D565-C0D2-68EE-FE734C876ACC}"/>
              </a:ext>
            </a:extLst>
          </p:cNvPr>
          <p:cNvCxnSpPr>
            <a:cxnSpLocks/>
          </p:cNvCxnSpPr>
          <p:nvPr/>
        </p:nvCxnSpPr>
        <p:spPr>
          <a:xfrm>
            <a:off x="7553682" y="4055510"/>
            <a:ext cx="9807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64A65C3-14DC-9FCE-60B0-F352C069B72B}"/>
              </a:ext>
            </a:extLst>
          </p:cNvPr>
          <p:cNvCxnSpPr>
            <a:cxnSpLocks/>
          </p:cNvCxnSpPr>
          <p:nvPr/>
        </p:nvCxnSpPr>
        <p:spPr>
          <a:xfrm>
            <a:off x="7571280" y="6010785"/>
            <a:ext cx="8118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88DDB4B-E907-4B74-ABE6-E2C0B7F4BAE6}"/>
              </a:ext>
            </a:extLst>
          </p:cNvPr>
          <p:cNvSpPr/>
          <p:nvPr/>
        </p:nvSpPr>
        <p:spPr>
          <a:xfrm rot="5400000">
            <a:off x="1363499" y="1966713"/>
            <a:ext cx="685290" cy="46698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FAE38405-E7DC-4455-AD02-5C0905BC842A}"/>
              </a:ext>
            </a:extLst>
          </p:cNvPr>
          <p:cNvSpPr/>
          <p:nvPr/>
        </p:nvSpPr>
        <p:spPr>
          <a:xfrm rot="16200000">
            <a:off x="5051257" y="2351719"/>
            <a:ext cx="345017" cy="46698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19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34216BC7-F384-49F0-ACEF-1B187130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76" y="4246598"/>
            <a:ext cx="5731807" cy="132552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2CF84C6-0CB1-4C8E-A5CB-45E26C4DA349}"/>
              </a:ext>
            </a:extLst>
          </p:cNvPr>
          <p:cNvSpPr/>
          <p:nvPr/>
        </p:nvSpPr>
        <p:spPr>
          <a:xfrm>
            <a:off x="423627" y="1484717"/>
            <a:ext cx="5582055" cy="1685079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상품 구매 페이지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82" y="307909"/>
            <a:ext cx="368360" cy="368360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B675712-1AC8-4D4D-A15A-11FD2794D35B}"/>
              </a:ext>
            </a:extLst>
          </p:cNvPr>
          <p:cNvCxnSpPr>
            <a:cxnSpLocks/>
          </p:cNvCxnSpPr>
          <p:nvPr/>
        </p:nvCxnSpPr>
        <p:spPr>
          <a:xfrm flipV="1">
            <a:off x="2408277" y="2047548"/>
            <a:ext cx="0" cy="343127"/>
          </a:xfrm>
          <a:prstGeom prst="straightConnector1">
            <a:avLst/>
          </a:prstGeom>
          <a:ln w="12700">
            <a:solidFill>
              <a:srgbClr val="FF97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F247E71-4A78-44FB-8CFC-1ADEA8694512}"/>
              </a:ext>
            </a:extLst>
          </p:cNvPr>
          <p:cNvSpPr txBox="1"/>
          <p:nvPr/>
        </p:nvSpPr>
        <p:spPr>
          <a:xfrm>
            <a:off x="8797750" y="4353486"/>
            <a:ext cx="413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해당 카테고리인 상품들이 나와야 하기 때문에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Contains()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메소드 호출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4B165A3-B046-A1FE-9E77-6542B342B25E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002880C-DDC4-AFA3-079E-658A2FF90D6B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88D849-A44E-33B2-E504-9C609219BA30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23AD8706-CD7D-4454-AAA2-7E9F9D134EB2}"/>
              </a:ext>
            </a:extLst>
          </p:cNvPr>
          <p:cNvSpPr/>
          <p:nvPr/>
        </p:nvSpPr>
        <p:spPr>
          <a:xfrm rot="16387591">
            <a:off x="1159860" y="3131342"/>
            <a:ext cx="345085" cy="311089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AD90D5-DAEA-4748-AF9C-607F326891B6}"/>
              </a:ext>
            </a:extLst>
          </p:cNvPr>
          <p:cNvSpPr txBox="1"/>
          <p:nvPr/>
        </p:nvSpPr>
        <p:spPr>
          <a:xfrm>
            <a:off x="1353759" y="3203315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D79A08DB-08A2-4042-AF42-8C7CFAED3CC7}"/>
              </a:ext>
            </a:extLst>
          </p:cNvPr>
          <p:cNvSpPr/>
          <p:nvPr/>
        </p:nvSpPr>
        <p:spPr>
          <a:xfrm rot="5400000">
            <a:off x="1752632" y="3403111"/>
            <a:ext cx="620989" cy="40010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26D297-31E7-417C-9950-16AD6E6FB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644" b="-4060"/>
          <a:stretch/>
        </p:blipFill>
        <p:spPr>
          <a:xfrm>
            <a:off x="278714" y="3895422"/>
            <a:ext cx="4819310" cy="3759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06983A-C208-4833-8EC2-89A4C9CF6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242" y="1586627"/>
            <a:ext cx="5696859" cy="394645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03FAC0-E836-49DA-9BE1-45F7BA1B6C74}"/>
              </a:ext>
            </a:extLst>
          </p:cNvPr>
          <p:cNvSpPr txBox="1"/>
          <p:nvPr/>
        </p:nvSpPr>
        <p:spPr>
          <a:xfrm>
            <a:off x="2089112" y="5045504"/>
            <a:ext cx="3927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유저 정보에 따라 필요한 데이터들을 가지고 페이지 접속</a:t>
            </a:r>
            <a:endParaRPr lang="en-US" altLang="ko-KR" sz="1000" b="1" dirty="0">
              <a:solidFill>
                <a:srgbClr val="FF00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상품 구매페이지를 구성하는 정보를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model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을 통해 모두 전달</a:t>
            </a:r>
            <a:endParaRPr lang="en-US" altLang="ko-KR" sz="1000" b="1" dirty="0">
              <a:solidFill>
                <a:srgbClr val="FF000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상품정보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구매후기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문의 리스트 등등 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F4E8CF00-EDF7-4191-A174-F6DC494E9C7C}"/>
              </a:ext>
            </a:extLst>
          </p:cNvPr>
          <p:cNvSpPr/>
          <p:nvPr/>
        </p:nvSpPr>
        <p:spPr>
          <a:xfrm>
            <a:off x="5713253" y="3204351"/>
            <a:ext cx="620989" cy="40010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C593F07-74DC-4F2A-A109-DE6A35AB177A}"/>
              </a:ext>
            </a:extLst>
          </p:cNvPr>
          <p:cNvSpPr/>
          <p:nvPr/>
        </p:nvSpPr>
        <p:spPr>
          <a:xfrm>
            <a:off x="6265991" y="1510732"/>
            <a:ext cx="5840284" cy="4089958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54224B-7FE9-459D-0D03-8DDF55B0B027}"/>
              </a:ext>
            </a:extLst>
          </p:cNvPr>
          <p:cNvSpPr txBox="1"/>
          <p:nvPr/>
        </p:nvSpPr>
        <p:spPr>
          <a:xfrm>
            <a:off x="4707901" y="4584134"/>
            <a:ext cx="145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239C73A-EA3D-47F1-8E01-4754709F0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56" y="1555716"/>
            <a:ext cx="5434429" cy="158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0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01448-D3D7-44CA-8885-D7C2E55A1B84}"/>
              </a:ext>
            </a:extLst>
          </p:cNvPr>
          <p:cNvSpPr txBox="1"/>
          <p:nvPr/>
        </p:nvSpPr>
        <p:spPr>
          <a:xfrm>
            <a:off x="2081108" y="2065300"/>
            <a:ext cx="8570416" cy="267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9BDF8-4E7A-45F4-A6FB-682B22F73D32}"/>
              </a:ext>
            </a:extLst>
          </p:cNvPr>
          <p:cNvSpPr txBox="1"/>
          <p:nvPr/>
        </p:nvSpPr>
        <p:spPr>
          <a:xfrm>
            <a:off x="93304" y="261257"/>
            <a:ext cx="9067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관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함초롬돋움" panose="020B0604000101010101" pitchFamily="50" charset="-127"/>
              </a:rPr>
              <a:t>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상품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찜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목록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추가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삭제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BF097A-CD84-46EE-A8A4-0CAE04F44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tretch>
            <a:fillRect/>
          </a:stretch>
        </p:blipFill>
        <p:spPr>
          <a:xfrm>
            <a:off x="7340125" y="302124"/>
            <a:ext cx="368360" cy="368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A2A70A-D11F-4B4E-8483-258FED06D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90"/>
          <a:stretch>
            <a:fillRect/>
          </a:stretch>
        </p:blipFill>
        <p:spPr>
          <a:xfrm>
            <a:off x="263869" y="1277562"/>
            <a:ext cx="3525060" cy="443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C1CA46-6B6E-46EA-B23E-6C2171A6E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3866" y="796358"/>
            <a:ext cx="3525063" cy="419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69303C-4084-46CF-BCB3-944D302E6A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177" r="13290" b="8953"/>
          <a:stretch/>
        </p:blipFill>
        <p:spPr>
          <a:xfrm>
            <a:off x="7757239" y="4617947"/>
            <a:ext cx="4274071" cy="1119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E5C02A-C5AC-47DF-BDE7-CEB6AF03C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490"/>
          <a:stretch>
            <a:fillRect/>
          </a:stretch>
        </p:blipFill>
        <p:spPr>
          <a:xfrm>
            <a:off x="179597" y="2154036"/>
            <a:ext cx="3693602" cy="42289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B05182-C631-4B5E-9513-A3851388B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08792" y="5833135"/>
            <a:ext cx="4649739" cy="7392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48B756-2600-4D4E-8503-AF8251A6F3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22403" y="3749914"/>
            <a:ext cx="2879497" cy="270615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A71B955-387B-41E6-A938-00C8697F43C0}"/>
              </a:ext>
            </a:extLst>
          </p:cNvPr>
          <p:cNvSpPr/>
          <p:nvPr/>
        </p:nvSpPr>
        <p:spPr>
          <a:xfrm rot="5400000">
            <a:off x="1891660" y="1795566"/>
            <a:ext cx="378896" cy="3020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7E118C-0F32-494A-9A60-8A3B26B1768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242042" y="857707"/>
            <a:ext cx="2840221" cy="27398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C01CFC-BB50-4051-A88B-BF30D550D4A1}"/>
              </a:ext>
            </a:extLst>
          </p:cNvPr>
          <p:cNvSpPr txBox="1"/>
          <p:nvPr/>
        </p:nvSpPr>
        <p:spPr>
          <a:xfrm>
            <a:off x="3223007" y="2092396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3A93933-31BF-4C67-B616-FC32C4066D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00" r="13290" b="80951"/>
          <a:stretch/>
        </p:blipFill>
        <p:spPr>
          <a:xfrm>
            <a:off x="7757239" y="4117257"/>
            <a:ext cx="4274072" cy="51371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EE581E0-72A5-42F2-9C18-AF57D9039E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1494" y="3402582"/>
            <a:ext cx="3539013" cy="64100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2580420-94F6-44DD-935B-10C1047B50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287" y="3449883"/>
            <a:ext cx="294002" cy="2940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7F62429-9A2C-4ED7-AB5A-FF432FF7F406}"/>
              </a:ext>
            </a:extLst>
          </p:cNvPr>
          <p:cNvSpPr txBox="1"/>
          <p:nvPr/>
        </p:nvSpPr>
        <p:spPr>
          <a:xfrm>
            <a:off x="2379086" y="2178251"/>
            <a:ext cx="1507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여부 판단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5D5D15-3D55-4C9F-91A5-09791DC39F3A}"/>
              </a:ext>
            </a:extLst>
          </p:cNvPr>
          <p:cNvSpPr txBox="1"/>
          <p:nvPr/>
        </p:nvSpPr>
        <p:spPr>
          <a:xfrm>
            <a:off x="6249947" y="3873531"/>
            <a:ext cx="1507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목록 추가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726ABA-895D-4BC8-A0AC-64AAE5961F5C}"/>
              </a:ext>
            </a:extLst>
          </p:cNvPr>
          <p:cNvSpPr txBox="1"/>
          <p:nvPr/>
        </p:nvSpPr>
        <p:spPr>
          <a:xfrm>
            <a:off x="6218705" y="889462"/>
            <a:ext cx="1507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목록 삭제 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187035B-B7FE-474E-AF16-BF75E9751DE9}"/>
              </a:ext>
            </a:extLst>
          </p:cNvPr>
          <p:cNvCxnSpPr>
            <a:cxnSpLocks/>
          </p:cNvCxnSpPr>
          <p:nvPr/>
        </p:nvCxnSpPr>
        <p:spPr>
          <a:xfrm flipV="1">
            <a:off x="1433610" y="4030962"/>
            <a:ext cx="2878538" cy="1690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6F9AD1-A20F-4453-A1FB-1149F7726BE3}"/>
              </a:ext>
            </a:extLst>
          </p:cNvPr>
          <p:cNvCxnSpPr>
            <a:cxnSpLocks/>
          </p:cNvCxnSpPr>
          <p:nvPr/>
        </p:nvCxnSpPr>
        <p:spPr>
          <a:xfrm flipV="1">
            <a:off x="1787450" y="1095316"/>
            <a:ext cx="2524698" cy="3747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위쪽 43">
            <a:extLst>
              <a:ext uri="{FF2B5EF4-FFF2-40B4-BE49-F238E27FC236}">
                <a16:creationId xmlns:a16="http://schemas.microsoft.com/office/drawing/2014/main" id="{2E5F8D89-2703-4902-A655-1C56AD4346C7}"/>
              </a:ext>
            </a:extLst>
          </p:cNvPr>
          <p:cNvSpPr/>
          <p:nvPr/>
        </p:nvSpPr>
        <p:spPr>
          <a:xfrm rot="18561654">
            <a:off x="515217" y="1043899"/>
            <a:ext cx="304562" cy="270094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B865F4-3873-4D4D-B03E-618AAF513ABC}"/>
              </a:ext>
            </a:extLst>
          </p:cNvPr>
          <p:cNvSpPr txBox="1"/>
          <p:nvPr/>
        </p:nvSpPr>
        <p:spPr>
          <a:xfrm>
            <a:off x="765879" y="1062017"/>
            <a:ext cx="698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2CD075A5-18B5-49CF-9E67-C3C020393405}"/>
              </a:ext>
            </a:extLst>
          </p:cNvPr>
          <p:cNvSpPr/>
          <p:nvPr/>
        </p:nvSpPr>
        <p:spPr>
          <a:xfrm>
            <a:off x="3629130" y="3451670"/>
            <a:ext cx="653773" cy="4252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화살표: 왼쪽/위쪽 46">
            <a:extLst>
              <a:ext uri="{FF2B5EF4-FFF2-40B4-BE49-F238E27FC236}">
                <a16:creationId xmlns:a16="http://schemas.microsoft.com/office/drawing/2014/main" id="{0B5195C1-DC41-47B4-9A1F-7AF8FBFA645F}"/>
              </a:ext>
            </a:extLst>
          </p:cNvPr>
          <p:cNvSpPr/>
          <p:nvPr/>
        </p:nvSpPr>
        <p:spPr>
          <a:xfrm rot="10800000">
            <a:off x="9584174" y="2944791"/>
            <a:ext cx="322501" cy="358799"/>
          </a:xfrm>
          <a:prstGeom prst="leftUpArrow">
            <a:avLst>
              <a:gd name="adj1" fmla="val 33371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0520BFB1-5ABF-4088-AAFB-8923D2DF152D}"/>
              </a:ext>
            </a:extLst>
          </p:cNvPr>
          <p:cNvSpPr/>
          <p:nvPr/>
        </p:nvSpPr>
        <p:spPr>
          <a:xfrm rot="5400000">
            <a:off x="9858017" y="3939663"/>
            <a:ext cx="337682" cy="33571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E7C526-9C36-4EE2-A2E2-05849331636D}"/>
              </a:ext>
            </a:extLst>
          </p:cNvPr>
          <p:cNvSpPr txBox="1"/>
          <p:nvPr/>
        </p:nvSpPr>
        <p:spPr>
          <a:xfrm>
            <a:off x="10534454" y="5320961"/>
            <a:ext cx="175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의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목록 추가 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addWishlist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메소드 호출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25421BC-7943-4F32-9A88-DD76F354926A}"/>
              </a:ext>
            </a:extLst>
          </p:cNvPr>
          <p:cNvCxnSpPr>
            <a:cxnSpLocks/>
          </p:cNvCxnSpPr>
          <p:nvPr/>
        </p:nvCxnSpPr>
        <p:spPr>
          <a:xfrm>
            <a:off x="7989780" y="5711644"/>
            <a:ext cx="22071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A3ECDC2-B8EC-4313-8174-DB4F8451FC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278" y="2909950"/>
            <a:ext cx="1685229" cy="29849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C980200-391D-4585-8A95-A4D30E5313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69989" y="3181797"/>
            <a:ext cx="2270518" cy="175217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AC3845-DD0E-406B-B893-3A231DA7E434}"/>
              </a:ext>
            </a:extLst>
          </p:cNvPr>
          <p:cNvSpPr/>
          <p:nvPr/>
        </p:nvSpPr>
        <p:spPr>
          <a:xfrm>
            <a:off x="7390768" y="2644716"/>
            <a:ext cx="4649739" cy="208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40BF0E29-0572-4146-BDE5-6017A58E9A3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5412" b="33273"/>
          <a:stretch/>
        </p:blipFill>
        <p:spPr>
          <a:xfrm>
            <a:off x="7390772" y="2237059"/>
            <a:ext cx="4649736" cy="414491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1062E42-EC03-43C5-9110-7A0217090B7E}"/>
              </a:ext>
            </a:extLst>
          </p:cNvPr>
          <p:cNvCxnSpPr>
            <a:cxnSpLocks/>
          </p:cNvCxnSpPr>
          <p:nvPr/>
        </p:nvCxnSpPr>
        <p:spPr>
          <a:xfrm>
            <a:off x="9249009" y="2168083"/>
            <a:ext cx="168704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8975298-B06B-4875-8DA8-60E1B1BADBB5}"/>
              </a:ext>
            </a:extLst>
          </p:cNvPr>
          <p:cNvSpPr txBox="1"/>
          <p:nvPr/>
        </p:nvSpPr>
        <p:spPr>
          <a:xfrm>
            <a:off x="7492725" y="2636528"/>
            <a:ext cx="354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찜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목록조회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삭제 메서드 호출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5DFF2298-9128-4135-A34D-C80B6FDE935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0776" b="70740"/>
          <a:stretch/>
        </p:blipFill>
        <p:spPr>
          <a:xfrm>
            <a:off x="7390772" y="1612325"/>
            <a:ext cx="4649739" cy="677084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5E0B630-8E5B-4C9A-A5F1-92D0972B880B}"/>
              </a:ext>
            </a:extLst>
          </p:cNvPr>
          <p:cNvCxnSpPr>
            <a:cxnSpLocks/>
          </p:cNvCxnSpPr>
          <p:nvPr/>
        </p:nvCxnSpPr>
        <p:spPr>
          <a:xfrm>
            <a:off x="7602234" y="2650781"/>
            <a:ext cx="245230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FB67801A-9886-4E3A-BF55-5F97EE4D05E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6740"/>
          <a:stretch/>
        </p:blipFill>
        <p:spPr>
          <a:xfrm>
            <a:off x="9231859" y="1022351"/>
            <a:ext cx="2808648" cy="5191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1EFF059-DA49-404B-A8A4-416946FF8ED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892" y="1209484"/>
            <a:ext cx="246221" cy="246221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A9E895E-4765-496A-B0EC-CD4B631C564C}"/>
              </a:ext>
            </a:extLst>
          </p:cNvPr>
          <p:cNvCxnSpPr>
            <a:cxnSpLocks/>
          </p:cNvCxnSpPr>
          <p:nvPr/>
        </p:nvCxnSpPr>
        <p:spPr>
          <a:xfrm>
            <a:off x="7621087" y="2481014"/>
            <a:ext cx="2848793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화살표: 왼쪽/위쪽 68">
            <a:extLst>
              <a:ext uri="{FF2B5EF4-FFF2-40B4-BE49-F238E27FC236}">
                <a16:creationId xmlns:a16="http://schemas.microsoft.com/office/drawing/2014/main" id="{A211CF9C-9B35-48A8-B3F6-AA5198A04BD3}"/>
              </a:ext>
            </a:extLst>
          </p:cNvPr>
          <p:cNvSpPr/>
          <p:nvPr/>
        </p:nvSpPr>
        <p:spPr>
          <a:xfrm rot="10800000">
            <a:off x="9894275" y="615657"/>
            <a:ext cx="354185" cy="333122"/>
          </a:xfrm>
          <a:prstGeom prst="leftUpArrow">
            <a:avLst>
              <a:gd name="adj1" fmla="val 27525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C3E97648-A571-4AF2-9DEF-B51831FA9B59}"/>
              </a:ext>
            </a:extLst>
          </p:cNvPr>
          <p:cNvSpPr/>
          <p:nvPr/>
        </p:nvSpPr>
        <p:spPr>
          <a:xfrm rot="5400000">
            <a:off x="10122472" y="1448930"/>
            <a:ext cx="337682" cy="33571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2FDF0A36-0880-4DF1-AEFE-5B59E97EDC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6502" y="532043"/>
            <a:ext cx="1644005" cy="27000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F742505-5258-4816-A08B-B98025B911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55548" y="787802"/>
            <a:ext cx="1784959" cy="172233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81F33F9-7A0A-43E7-90E8-F3DD4AF78841}"/>
              </a:ext>
            </a:extLst>
          </p:cNvPr>
          <p:cNvCxnSpPr>
            <a:cxnSpLocks/>
          </p:cNvCxnSpPr>
          <p:nvPr/>
        </p:nvCxnSpPr>
        <p:spPr>
          <a:xfrm>
            <a:off x="10396502" y="5635231"/>
            <a:ext cx="0" cy="29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68A7506-0CCB-4F52-BE60-7F1CCE63B5B3}"/>
              </a:ext>
            </a:extLst>
          </p:cNvPr>
          <p:cNvCxnSpPr>
            <a:cxnSpLocks/>
          </p:cNvCxnSpPr>
          <p:nvPr/>
        </p:nvCxnSpPr>
        <p:spPr>
          <a:xfrm flipH="1">
            <a:off x="6091252" y="5521016"/>
            <a:ext cx="17886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12C2F1A-456A-4555-A80D-3A49AACF33A8}"/>
              </a:ext>
            </a:extLst>
          </p:cNvPr>
          <p:cNvCxnSpPr>
            <a:cxnSpLocks/>
          </p:cNvCxnSpPr>
          <p:nvPr/>
        </p:nvCxnSpPr>
        <p:spPr>
          <a:xfrm flipH="1" flipV="1">
            <a:off x="6014301" y="2355098"/>
            <a:ext cx="1488829" cy="110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36DD72A1-8492-4B95-9739-608473D79B0E}"/>
              </a:ext>
            </a:extLst>
          </p:cNvPr>
          <p:cNvSpPr/>
          <p:nvPr/>
        </p:nvSpPr>
        <p:spPr>
          <a:xfrm>
            <a:off x="6900421" y="1634213"/>
            <a:ext cx="478844" cy="3806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9B351E37-63ED-4AA7-A632-510CF8462C15}"/>
              </a:ext>
            </a:extLst>
          </p:cNvPr>
          <p:cNvSpPr/>
          <p:nvPr/>
        </p:nvSpPr>
        <p:spPr>
          <a:xfrm>
            <a:off x="6970892" y="4849470"/>
            <a:ext cx="631342" cy="3806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D89F8E-38AA-4178-84F3-88B82BE8BB91}"/>
              </a:ext>
            </a:extLst>
          </p:cNvPr>
          <p:cNvSpPr/>
          <p:nvPr/>
        </p:nvSpPr>
        <p:spPr>
          <a:xfrm>
            <a:off x="207626" y="739403"/>
            <a:ext cx="3623954" cy="102730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51BA99-528A-4646-855F-2BE8B66B9258}"/>
              </a:ext>
            </a:extLst>
          </p:cNvPr>
          <p:cNvSpPr txBox="1"/>
          <p:nvPr/>
        </p:nvSpPr>
        <p:spPr>
          <a:xfrm>
            <a:off x="11009887" y="4951628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126BC6C-03FA-430D-9C4F-A454F4553B58}"/>
              </a:ext>
            </a:extLst>
          </p:cNvPr>
          <p:cNvSpPr txBox="1"/>
          <p:nvPr/>
        </p:nvSpPr>
        <p:spPr>
          <a:xfrm>
            <a:off x="11048170" y="2501935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8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1108" y="2065300"/>
            <a:ext cx="8570416" cy="267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JONUS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04" y="261257"/>
            <a:ext cx="8631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구매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정 상품 장바구니 추가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tretch>
            <a:fillRect/>
          </a:stretch>
        </p:blipFill>
        <p:spPr>
          <a:xfrm>
            <a:off x="7510265" y="253935"/>
            <a:ext cx="368360" cy="368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5671" y="922639"/>
            <a:ext cx="3042483" cy="336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14877" y="4323069"/>
            <a:ext cx="4594095" cy="5860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8564"/>
          <a:stretch/>
        </p:blipFill>
        <p:spPr>
          <a:xfrm>
            <a:off x="7905962" y="760114"/>
            <a:ext cx="4127314" cy="2499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9290" y="1516277"/>
            <a:ext cx="3253539" cy="395108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94225" y="1498021"/>
            <a:ext cx="3565363" cy="398759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91802" y="4985239"/>
            <a:ext cx="2249385" cy="1549950"/>
          </a:xfrm>
          <a:prstGeom prst="rect">
            <a:avLst/>
          </a:prstGeom>
          <a:ln w="15875">
            <a:solidFill>
              <a:schemeClr val="tx1">
                <a:alpha val="3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2FC887-AB24-4739-B620-824DB4A03C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0311" y="922639"/>
            <a:ext cx="2752854" cy="3401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9F0A17-0337-4913-9918-6952732824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4876" y="3849863"/>
            <a:ext cx="4594095" cy="4058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7F10BB-1D2D-4DD7-9DF2-98D90CBCF9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8940" y="3341014"/>
            <a:ext cx="1688227" cy="5235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48542E-FCBE-453E-9F30-D1FDA1FA1EF1}"/>
              </a:ext>
            </a:extLst>
          </p:cNvPr>
          <p:cNvSpPr txBox="1"/>
          <p:nvPr/>
        </p:nvSpPr>
        <p:spPr>
          <a:xfrm>
            <a:off x="9392466" y="2736191"/>
            <a:ext cx="3233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장바구니 추가 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addCart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메서드 호출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6BAB46F-9153-4A94-A416-DD95808CEC5E}"/>
              </a:ext>
            </a:extLst>
          </p:cNvPr>
          <p:cNvCxnSpPr>
            <a:cxnSpLocks/>
          </p:cNvCxnSpPr>
          <p:nvPr/>
        </p:nvCxnSpPr>
        <p:spPr>
          <a:xfrm>
            <a:off x="8109713" y="2888597"/>
            <a:ext cx="112413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21E7D47-3B11-4C39-BF7E-FAC4DD61E41F}"/>
              </a:ext>
            </a:extLst>
          </p:cNvPr>
          <p:cNvCxnSpPr>
            <a:cxnSpLocks/>
          </p:cNvCxnSpPr>
          <p:nvPr/>
        </p:nvCxnSpPr>
        <p:spPr>
          <a:xfrm flipV="1">
            <a:off x="1273257" y="1563413"/>
            <a:ext cx="2686018" cy="3459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C220F25-942D-4B9D-9218-997FE701CC8D}"/>
              </a:ext>
            </a:extLst>
          </p:cNvPr>
          <p:cNvSpPr txBox="1"/>
          <p:nvPr/>
        </p:nvSpPr>
        <p:spPr>
          <a:xfrm>
            <a:off x="1484662" y="3632432"/>
            <a:ext cx="1965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아이콘 상태로 장바구니 추가 여부를 판단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EEB501E-05E2-456B-B681-D92BFD2C9E2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942" y="3849863"/>
            <a:ext cx="270029" cy="270029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47047AC9-28F5-4034-A6EE-FDFBB6DA6DCE}"/>
              </a:ext>
            </a:extLst>
          </p:cNvPr>
          <p:cNvSpPr/>
          <p:nvPr/>
        </p:nvSpPr>
        <p:spPr>
          <a:xfrm>
            <a:off x="3092084" y="2977432"/>
            <a:ext cx="308687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1FEB175-D794-4A6F-B286-7161867800D3}"/>
              </a:ext>
            </a:extLst>
          </p:cNvPr>
          <p:cNvSpPr/>
          <p:nvPr/>
        </p:nvSpPr>
        <p:spPr>
          <a:xfrm>
            <a:off x="6910854" y="2028108"/>
            <a:ext cx="611355" cy="560238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BB2AA05D-A0A6-4B72-BAE0-3CE8D1F9751D}"/>
              </a:ext>
            </a:extLst>
          </p:cNvPr>
          <p:cNvSpPr/>
          <p:nvPr/>
        </p:nvSpPr>
        <p:spPr>
          <a:xfrm>
            <a:off x="3039953" y="924916"/>
            <a:ext cx="410599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9B5706-6C10-4875-8C25-68D8045A811E}"/>
              </a:ext>
            </a:extLst>
          </p:cNvPr>
          <p:cNvSpPr txBox="1"/>
          <p:nvPr/>
        </p:nvSpPr>
        <p:spPr>
          <a:xfrm>
            <a:off x="2661698" y="1486944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856B95-40FA-44D7-A510-2122CF2E86E1}"/>
              </a:ext>
            </a:extLst>
          </p:cNvPr>
          <p:cNvSpPr txBox="1"/>
          <p:nvPr/>
        </p:nvSpPr>
        <p:spPr>
          <a:xfrm>
            <a:off x="988187" y="1160779"/>
            <a:ext cx="57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7626237-9A8D-4EDA-9FC6-6A4CA80FFA63}"/>
              </a:ext>
            </a:extLst>
          </p:cNvPr>
          <p:cNvSpPr/>
          <p:nvPr/>
        </p:nvSpPr>
        <p:spPr>
          <a:xfrm rot="16200000">
            <a:off x="812972" y="1159659"/>
            <a:ext cx="220349" cy="2416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화살표: 왼쪽/위쪽 32">
            <a:extLst>
              <a:ext uri="{FF2B5EF4-FFF2-40B4-BE49-F238E27FC236}">
                <a16:creationId xmlns:a16="http://schemas.microsoft.com/office/drawing/2014/main" id="{DDF7FAB2-CEF3-46EC-9CF1-C911A1DF0DF0}"/>
              </a:ext>
            </a:extLst>
          </p:cNvPr>
          <p:cNvSpPr/>
          <p:nvPr/>
        </p:nvSpPr>
        <p:spPr>
          <a:xfrm rot="10800000">
            <a:off x="9626601" y="3426385"/>
            <a:ext cx="441332" cy="404907"/>
          </a:xfrm>
          <a:prstGeom prst="leftUpArrow">
            <a:avLst>
              <a:gd name="adj1" fmla="val 32332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CC218B-B00D-4589-BC7D-AF2DF4B34E1A}"/>
              </a:ext>
            </a:extLst>
          </p:cNvPr>
          <p:cNvSpPr txBox="1"/>
          <p:nvPr/>
        </p:nvSpPr>
        <p:spPr>
          <a:xfrm>
            <a:off x="11009175" y="1400873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409289-C606-456B-80DD-045BA034CA92}"/>
              </a:ext>
            </a:extLst>
          </p:cNvPr>
          <p:cNvSpPr/>
          <p:nvPr/>
        </p:nvSpPr>
        <p:spPr>
          <a:xfrm>
            <a:off x="7716416" y="5197151"/>
            <a:ext cx="3993502" cy="1338032"/>
          </a:xfrm>
          <a:prstGeom prst="round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A74248-1E2A-4F9B-A8DE-7B4EAD5A6917}"/>
              </a:ext>
            </a:extLst>
          </p:cNvPr>
          <p:cNvSpPr txBox="1"/>
          <p:nvPr/>
        </p:nvSpPr>
        <p:spPr>
          <a:xfrm>
            <a:off x="7832252" y="5228746"/>
            <a:ext cx="3588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구매예정 상품 장바구니 추가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“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장바구니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”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버튼 클릭 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ajax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비동기 전송으로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URL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에 장바구니버튼 누른 고객 정보를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json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으로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controller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에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전송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전달받은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Map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타입의 객체를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CartVO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형태로 변환하여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DB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에 저장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371F57-FFAA-4390-944F-55645B7F1C02}"/>
              </a:ext>
            </a:extLst>
          </p:cNvPr>
          <p:cNvCxnSpPr>
            <a:cxnSpLocks/>
          </p:cNvCxnSpPr>
          <p:nvPr/>
        </p:nvCxnSpPr>
        <p:spPr>
          <a:xfrm flipH="1">
            <a:off x="6059186" y="3155625"/>
            <a:ext cx="2116850" cy="2470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5E1FF64-B1C1-4FB6-AC5B-EE270F05C4BD}"/>
              </a:ext>
            </a:extLst>
          </p:cNvPr>
          <p:cNvCxnSpPr/>
          <p:nvPr/>
        </p:nvCxnSpPr>
        <p:spPr>
          <a:xfrm>
            <a:off x="0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9D9BD1-DFFD-4922-86FC-42E4F3BD3483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76FC4E8-6325-432E-A106-9AC710702CEB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92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0092" y="2231986"/>
            <a:ext cx="8570416" cy="267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JONUS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04" y="261257"/>
            <a:ext cx="8455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구매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예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정 상품 장바구니 삭제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tretch>
            <a:fillRect/>
          </a:stretch>
        </p:blipFill>
        <p:spPr>
          <a:xfrm>
            <a:off x="7490949" y="307909"/>
            <a:ext cx="368360" cy="3683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9265" y="1547389"/>
            <a:ext cx="3279145" cy="39821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0637" y="1543035"/>
            <a:ext cx="4419202" cy="23368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73404" y="5009369"/>
            <a:ext cx="3771719" cy="5283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t="18700"/>
          <a:stretch>
            <a:fillRect/>
          </a:stretch>
        </p:blipFill>
        <p:spPr>
          <a:xfrm>
            <a:off x="8073404" y="5508226"/>
            <a:ext cx="3771719" cy="6180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CD155-6E09-4CB9-80C6-7CC1B185A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730" y="1543035"/>
            <a:ext cx="2467587" cy="25919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605EA6-6E8F-4ED7-9697-AFAAC6CB3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3403" y="4252025"/>
            <a:ext cx="3310325" cy="75734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9B86A3-EF2F-4515-A5E9-8668DA9B7560}"/>
              </a:ext>
            </a:extLst>
          </p:cNvPr>
          <p:cNvSpPr txBox="1"/>
          <p:nvPr/>
        </p:nvSpPr>
        <p:spPr>
          <a:xfrm>
            <a:off x="8924827" y="3201467"/>
            <a:ext cx="3233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pno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와 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u_id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를 비교하여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장바구니 삭제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6CEF303-D74F-4EF3-8ED6-C373CB5E34BD}"/>
              </a:ext>
            </a:extLst>
          </p:cNvPr>
          <p:cNvCxnSpPr>
            <a:cxnSpLocks/>
          </p:cNvCxnSpPr>
          <p:nvPr/>
        </p:nvCxnSpPr>
        <p:spPr>
          <a:xfrm flipV="1">
            <a:off x="7098874" y="3214425"/>
            <a:ext cx="2269929" cy="1170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1181CB-F880-42FF-9218-DD6E11EE1497}"/>
              </a:ext>
            </a:extLst>
          </p:cNvPr>
          <p:cNvCxnSpPr>
            <a:cxnSpLocks/>
          </p:cNvCxnSpPr>
          <p:nvPr/>
        </p:nvCxnSpPr>
        <p:spPr>
          <a:xfrm>
            <a:off x="7098874" y="3382480"/>
            <a:ext cx="1617156" cy="0"/>
          </a:xfrm>
          <a:prstGeom prst="line">
            <a:avLst/>
          </a:prstGeom>
          <a:ln w="15875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B0CD8E-8667-41AC-84D5-F02DCA144E0D}"/>
              </a:ext>
            </a:extLst>
          </p:cNvPr>
          <p:cNvSpPr txBox="1"/>
          <p:nvPr/>
        </p:nvSpPr>
        <p:spPr>
          <a:xfrm>
            <a:off x="9324276" y="3011586"/>
            <a:ext cx="3233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pno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와 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u_id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를 비교하여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장바구니 조회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A8201-C8CF-4C76-B9A9-88CA4071D226}"/>
              </a:ext>
            </a:extLst>
          </p:cNvPr>
          <p:cNvSpPr txBox="1"/>
          <p:nvPr/>
        </p:nvSpPr>
        <p:spPr>
          <a:xfrm>
            <a:off x="1744778" y="3848403"/>
            <a:ext cx="19666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아이콘 상태로 장바구니 추가 여부를 판단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A14B809-7AB2-4C00-B190-6F65654A9B7D}"/>
              </a:ext>
            </a:extLst>
          </p:cNvPr>
          <p:cNvCxnSpPr>
            <a:cxnSpLocks/>
          </p:cNvCxnSpPr>
          <p:nvPr/>
        </p:nvCxnSpPr>
        <p:spPr>
          <a:xfrm flipV="1">
            <a:off x="1744778" y="1625456"/>
            <a:ext cx="2323751" cy="2212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D8DD33B-DA42-4989-B6A0-466BF2C43054}"/>
              </a:ext>
            </a:extLst>
          </p:cNvPr>
          <p:cNvSpPr/>
          <p:nvPr/>
        </p:nvSpPr>
        <p:spPr>
          <a:xfrm>
            <a:off x="3615412" y="2888646"/>
            <a:ext cx="379091" cy="35976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64A4D86-9FE6-4A08-8754-15AD992646F5}"/>
              </a:ext>
            </a:extLst>
          </p:cNvPr>
          <p:cNvSpPr/>
          <p:nvPr/>
        </p:nvSpPr>
        <p:spPr>
          <a:xfrm>
            <a:off x="6524948" y="2587315"/>
            <a:ext cx="308687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B8C4FB-B9AB-4FF3-9AB7-A9464D58C2D1}"/>
              </a:ext>
            </a:extLst>
          </p:cNvPr>
          <p:cNvSpPr txBox="1"/>
          <p:nvPr/>
        </p:nvSpPr>
        <p:spPr>
          <a:xfrm>
            <a:off x="2910192" y="1502563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0367D74-3AF1-4CA7-BA82-75F9CC7C78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157" y="5818020"/>
            <a:ext cx="300966" cy="30096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757BF29-F81C-41D3-A5AE-CEDC6DB17F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029" y="5258079"/>
            <a:ext cx="300966" cy="300966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6912E70-DD65-4947-B4A3-C50AAD9786EB}"/>
              </a:ext>
            </a:extLst>
          </p:cNvPr>
          <p:cNvSpPr/>
          <p:nvPr/>
        </p:nvSpPr>
        <p:spPr>
          <a:xfrm rot="16200000">
            <a:off x="9359139" y="3804719"/>
            <a:ext cx="379091" cy="35976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CE10676-0E05-4779-9308-BA5585258292}"/>
              </a:ext>
            </a:extLst>
          </p:cNvPr>
          <p:cNvCxnSpPr>
            <a:cxnSpLocks/>
          </p:cNvCxnSpPr>
          <p:nvPr/>
        </p:nvCxnSpPr>
        <p:spPr>
          <a:xfrm>
            <a:off x="8743818" y="5183361"/>
            <a:ext cx="132391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D6F4B43-0D8B-4E21-8763-D376F20EE817}"/>
              </a:ext>
            </a:extLst>
          </p:cNvPr>
          <p:cNvCxnSpPr>
            <a:cxnSpLocks/>
          </p:cNvCxnSpPr>
          <p:nvPr/>
        </p:nvCxnSpPr>
        <p:spPr>
          <a:xfrm>
            <a:off x="8919987" y="5662260"/>
            <a:ext cx="808578" cy="0"/>
          </a:xfrm>
          <a:prstGeom prst="line">
            <a:avLst/>
          </a:prstGeom>
          <a:ln w="15875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9309AC5-9352-4138-A57B-333F3B166DAC}"/>
              </a:ext>
            </a:extLst>
          </p:cNvPr>
          <p:cNvSpPr/>
          <p:nvPr/>
        </p:nvSpPr>
        <p:spPr>
          <a:xfrm>
            <a:off x="3807400" y="4717427"/>
            <a:ext cx="3993502" cy="1338032"/>
          </a:xfrm>
          <a:prstGeom prst="round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F8059-C1DC-4AC9-A73E-926358624741}"/>
              </a:ext>
            </a:extLst>
          </p:cNvPr>
          <p:cNvSpPr txBox="1"/>
          <p:nvPr/>
        </p:nvSpPr>
        <p:spPr>
          <a:xfrm>
            <a:off x="3990730" y="4823934"/>
            <a:ext cx="36212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구매예정 상품 장바구니 삭제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deleteCart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()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함수 진입 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ajax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비동기 전송으로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URL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에 상품 번호를 전송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Mapper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통해 현재 로그인 된 고객이 추가한 장바구니 목록을 조회하고 삭제 처리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D4B30C-DB36-4C35-A5FE-54FB713C9CAB}"/>
              </a:ext>
            </a:extLst>
          </p:cNvPr>
          <p:cNvSpPr txBox="1"/>
          <p:nvPr/>
        </p:nvSpPr>
        <p:spPr>
          <a:xfrm>
            <a:off x="10280713" y="1531331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EA6F047-E3CD-4A25-82E0-E958B31BA9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495671" y="922639"/>
            <a:ext cx="3042483" cy="33608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1C7F847-DBBF-4CEA-BC99-6FC1115F140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10311" y="922639"/>
            <a:ext cx="2752854" cy="340120"/>
          </a:xfrm>
          <a:prstGeom prst="rect">
            <a:avLst/>
          </a:prstGeom>
        </p:spPr>
      </p:pic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43AC7B0-534C-4A16-8BAE-FA65340204F0}"/>
              </a:ext>
            </a:extLst>
          </p:cNvPr>
          <p:cNvSpPr/>
          <p:nvPr/>
        </p:nvSpPr>
        <p:spPr>
          <a:xfrm rot="10800000">
            <a:off x="3040101" y="954163"/>
            <a:ext cx="410599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06D88C-18DD-4219-94E5-B22A285F10E1}"/>
              </a:ext>
            </a:extLst>
          </p:cNvPr>
          <p:cNvSpPr txBox="1"/>
          <p:nvPr/>
        </p:nvSpPr>
        <p:spPr>
          <a:xfrm>
            <a:off x="4534045" y="1179433"/>
            <a:ext cx="57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203DDFAF-6EC1-4B59-A434-A24B7F51D0D2}"/>
              </a:ext>
            </a:extLst>
          </p:cNvPr>
          <p:cNvSpPr/>
          <p:nvPr/>
        </p:nvSpPr>
        <p:spPr>
          <a:xfrm rot="16200000">
            <a:off x="4359469" y="1161324"/>
            <a:ext cx="220349" cy="2416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618C594-EBA5-49F2-B7CA-3A1D82F1AA87}"/>
              </a:ext>
            </a:extLst>
          </p:cNvPr>
          <p:cNvCxnSpPr/>
          <p:nvPr/>
        </p:nvCxnSpPr>
        <p:spPr>
          <a:xfrm>
            <a:off x="0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0451C27-9A9C-4ED0-A929-5B0365622D2F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B17F0FF-7117-4BD3-BE10-D8BA7CF5379F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7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6" y="261257"/>
            <a:ext cx="392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001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28" y="307909"/>
            <a:ext cx="368360" cy="368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C8CEA-778E-D9BD-16F6-8592485BACB5}"/>
              </a:ext>
            </a:extLst>
          </p:cNvPr>
          <p:cNvSpPr txBox="1"/>
          <p:nvPr/>
        </p:nvSpPr>
        <p:spPr>
          <a:xfrm>
            <a:off x="1481830" y="2113174"/>
            <a:ext cx="9558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온라인쇼핑몰의 기본 사이클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검색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구매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리뷰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등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 </a:t>
            </a:r>
            <a:endParaRPr lang="en-US" altLang="ko-KR" sz="24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정기권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당일권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판매를 위한 기간 별 금액 등록을 수행할 수 있는 사이트</a:t>
            </a: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800" dirty="0">
              <a:solidFill>
                <a:schemeClr val="tx1"/>
              </a:solidFill>
              <a:latin typeface="카페24 써라운드" charset="0"/>
              <a:ea typeface="카페24 써라운드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카페24 써라운드" charset="0"/>
              <a:ea typeface="카페24 써라운드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정기권</a:t>
            </a:r>
            <a:r>
              <a:rPr lang="en-US" altLang="ko-KR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80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당일권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판매사이트 개발을 선택하게 된 이유는</a:t>
            </a: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풀스택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개발자 과정에서 배운 </a:t>
            </a:r>
            <a:r>
              <a:rPr lang="en-US" altLang="ko-KR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JAVA,JAVASCRIPT,JQUERY,JSP,HTML,CSS,ORACLE,SPRING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과</a:t>
            </a:r>
            <a:endParaRPr lang="ko-KR" altLang="en-US" sz="18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회원가입</a:t>
            </a:r>
            <a:r>
              <a:rPr lang="en-US" altLang="ko-KR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</a:t>
            </a:r>
            <a:r>
              <a:rPr lang="en-US" altLang="ko-KR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구매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상품등록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판매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등 그동안 배웠던 기술들을 </a:t>
            </a:r>
            <a:r>
              <a:rPr lang="ko-KR" altLang="en-US" sz="180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사용해봄으로써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전반적인 스프링 프레임워크를 이해하는데  </a:t>
            </a: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목적을 두기 위해 선택하게 되었습니다</a:t>
            </a:r>
            <a:r>
              <a:rPr lang="en-US" altLang="ko-KR" sz="18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5CAD940-5B94-E753-BBD7-1DEADB92E615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2769B4-D4AB-133F-2AA0-BA0F239CF7EF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616686-D34C-2F80-9E81-1AD87A6F2A78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96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F50C152B-0F99-420C-882A-E7A637CF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5" y="6356899"/>
            <a:ext cx="5699809" cy="257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6530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JONUS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845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상품 구매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33" y="307184"/>
            <a:ext cx="368360" cy="368360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32D9341-5702-4F97-974C-030125065D02}"/>
              </a:ext>
            </a:extLst>
          </p:cNvPr>
          <p:cNvSpPr/>
          <p:nvPr/>
        </p:nvSpPr>
        <p:spPr>
          <a:xfrm>
            <a:off x="7158823" y="4554643"/>
            <a:ext cx="4238887" cy="165562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상품 기간 선택 후 구매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4020202020204" charset="-127"/>
              <a:ea typeface="나눔고딕" panose="020B060402020202020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조건에서 구매 버튼 클릭 시 등록된 상품이 고정된 기간의 상품인지 고객이 기간을 선택가능한 상품인지 확인 후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url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로 상품번호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선택 기간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가격을 전송하고 기간이 선택되지 않았으면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alert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팝업 표시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4020202020204" charset="-127"/>
              <a:ea typeface="나눔고딕" panose="020B0604020202020204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DB6BEC-5BAA-4503-8A4F-5F09EC9C0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613" y="2641981"/>
            <a:ext cx="3880398" cy="4794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C1F7E5-0E17-452B-8820-2ADFD7B1B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668" y="3193504"/>
            <a:ext cx="4200394" cy="134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45DE-1857-4EC7-9BC4-2FBA79F6A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25" y="3398383"/>
            <a:ext cx="5699809" cy="29289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D7D4E0-AAF5-45BD-8C34-25FB206D02FB}"/>
              </a:ext>
            </a:extLst>
          </p:cNvPr>
          <p:cNvSpPr txBox="1"/>
          <p:nvPr/>
        </p:nvSpPr>
        <p:spPr>
          <a:xfrm>
            <a:off x="3204594" y="5736599"/>
            <a:ext cx="3011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선택된 상품 번호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사용 기간과 가격을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Url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전송함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5805DD-EB51-46A3-B8D1-0BD7B3222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25" y="780528"/>
            <a:ext cx="2325220" cy="2182743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D80102D-41CF-4162-875F-7CE16C80BD6F}"/>
              </a:ext>
            </a:extLst>
          </p:cNvPr>
          <p:cNvCxnSpPr>
            <a:cxnSpLocks/>
          </p:cNvCxnSpPr>
          <p:nvPr/>
        </p:nvCxnSpPr>
        <p:spPr>
          <a:xfrm>
            <a:off x="4095791" y="3312781"/>
            <a:ext cx="6297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721B133-A98E-43E3-8A72-5A47629C08EC}"/>
              </a:ext>
            </a:extLst>
          </p:cNvPr>
          <p:cNvCxnSpPr>
            <a:cxnSpLocks/>
          </p:cNvCxnSpPr>
          <p:nvPr/>
        </p:nvCxnSpPr>
        <p:spPr>
          <a:xfrm>
            <a:off x="510838" y="3606103"/>
            <a:ext cx="6297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0A12B1F-C508-48E2-B8D8-B98D921767F7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729842" y="950577"/>
            <a:ext cx="2335572" cy="710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F69A91D-573D-48A0-81F9-34B85FDEA33A}"/>
              </a:ext>
            </a:extLst>
          </p:cNvPr>
          <p:cNvSpPr/>
          <p:nvPr/>
        </p:nvSpPr>
        <p:spPr>
          <a:xfrm>
            <a:off x="3065414" y="739961"/>
            <a:ext cx="3228850" cy="42123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마지막 기간 선택 시 상품가격 일할 계산되어 표시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4020202020204" charset="-127"/>
              <a:ea typeface="나눔고딕" panose="020B0604020202020204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05ED3B7-A92D-43F9-823D-F63DA9398B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2302" y="1183980"/>
            <a:ext cx="3234434" cy="954079"/>
          </a:xfrm>
          <a:prstGeom prst="rect">
            <a:avLst/>
          </a:prstGeom>
        </p:spPr>
      </p:pic>
      <p:sp>
        <p:nvSpPr>
          <p:cNvPr id="46" name="화살표: 위로 굽음 45">
            <a:extLst>
              <a:ext uri="{FF2B5EF4-FFF2-40B4-BE49-F238E27FC236}">
                <a16:creationId xmlns:a16="http://schemas.microsoft.com/office/drawing/2014/main" id="{2D6B34F9-93E7-440B-A4BD-9CBCA2653680}"/>
              </a:ext>
            </a:extLst>
          </p:cNvPr>
          <p:cNvSpPr/>
          <p:nvPr/>
        </p:nvSpPr>
        <p:spPr>
          <a:xfrm rot="5400000">
            <a:off x="1958898" y="2734364"/>
            <a:ext cx="244420" cy="774096"/>
          </a:xfrm>
          <a:prstGeom prst="bentUp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115201E-9595-4BC3-BB49-6A7D22C6140A}"/>
              </a:ext>
            </a:extLst>
          </p:cNvPr>
          <p:cNvCxnSpPr>
            <a:cxnSpLocks/>
          </p:cNvCxnSpPr>
          <p:nvPr/>
        </p:nvCxnSpPr>
        <p:spPr>
          <a:xfrm>
            <a:off x="2592198" y="6563210"/>
            <a:ext cx="337608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845AD162-B914-4725-9E0D-877F8E66C9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8823" y="553571"/>
            <a:ext cx="4714234" cy="3447645"/>
          </a:xfrm>
          <a:prstGeom prst="rect">
            <a:avLst/>
          </a:prstGeom>
        </p:spPr>
      </p:pic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FC433472-B7BE-47DF-9B67-32D391E808CB}"/>
              </a:ext>
            </a:extLst>
          </p:cNvPr>
          <p:cNvSpPr/>
          <p:nvPr/>
        </p:nvSpPr>
        <p:spPr>
          <a:xfrm rot="19973530">
            <a:off x="6308313" y="3956981"/>
            <a:ext cx="653773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38FBA7E-4BEA-45D3-9EC9-1F7FD040F567}"/>
              </a:ext>
            </a:extLst>
          </p:cNvPr>
          <p:cNvCxnSpPr>
            <a:cxnSpLocks/>
          </p:cNvCxnSpPr>
          <p:nvPr/>
        </p:nvCxnSpPr>
        <p:spPr>
          <a:xfrm>
            <a:off x="9515940" y="2040661"/>
            <a:ext cx="15125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E892885-B124-4C69-91A1-CE58D200E5E4}"/>
              </a:ext>
            </a:extLst>
          </p:cNvPr>
          <p:cNvCxnSpPr>
            <a:cxnSpLocks/>
          </p:cNvCxnSpPr>
          <p:nvPr/>
        </p:nvCxnSpPr>
        <p:spPr>
          <a:xfrm>
            <a:off x="9893197" y="2336959"/>
            <a:ext cx="72447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6FF73F-4326-486B-A127-9A4AFC8B04A3}"/>
              </a:ext>
            </a:extLst>
          </p:cNvPr>
          <p:cNvSpPr txBox="1"/>
          <p:nvPr/>
        </p:nvSpPr>
        <p:spPr>
          <a:xfrm>
            <a:off x="5364093" y="3350141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EC2553-20A6-4C1A-B78F-A05052310C06}"/>
              </a:ext>
            </a:extLst>
          </p:cNvPr>
          <p:cNvSpPr txBox="1"/>
          <p:nvPr/>
        </p:nvSpPr>
        <p:spPr>
          <a:xfrm>
            <a:off x="6068764" y="2725449"/>
            <a:ext cx="57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C042E4E-49E3-4FA3-A927-3284FAC24B06}"/>
              </a:ext>
            </a:extLst>
          </p:cNvPr>
          <p:cNvSpPr/>
          <p:nvPr/>
        </p:nvSpPr>
        <p:spPr>
          <a:xfrm rot="10800000">
            <a:off x="5893485" y="2752312"/>
            <a:ext cx="220349" cy="2416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35F55AB-8F97-4488-A1C6-3209D6438C7D}"/>
              </a:ext>
            </a:extLst>
          </p:cNvPr>
          <p:cNvCxnSpPr/>
          <p:nvPr/>
        </p:nvCxnSpPr>
        <p:spPr>
          <a:xfrm>
            <a:off x="0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B28EDF2-0A49-47AF-8A53-B02B27FA4AFC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89036B9-A1C2-44CB-BD5E-F693A1A7C572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18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6530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JONUS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845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상품 구매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32D9341-5702-4F97-974C-030125065D02}"/>
              </a:ext>
            </a:extLst>
          </p:cNvPr>
          <p:cNvSpPr/>
          <p:nvPr/>
        </p:nvSpPr>
        <p:spPr>
          <a:xfrm>
            <a:off x="6148309" y="4925291"/>
            <a:ext cx="3659358" cy="165562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2)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상품 구매 페이지</a:t>
            </a:r>
            <a:b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-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상품 포인트와 고객 보유 포인트를 비교하여 상품 금액 보다 낮을 경우 포인트 충전 페이지로 이동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4020202020204" charset="-127"/>
              <a:ea typeface="나눔고딕" panose="020B060402020202020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-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구매 버튼 입력 시 포인트가 충분할 경우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ajax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비동기 전송으로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url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에 상품 정보를 전송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4020202020204" charset="-127"/>
              <a:ea typeface="나눔고딕" panose="020B060402020202020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2D5440-54CA-4613-8205-84F0B847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09" y="761165"/>
            <a:ext cx="3167936" cy="961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491F6-575E-41DE-BDC7-D513C336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6" y="765343"/>
            <a:ext cx="5883977" cy="2132875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1829B8-8FEF-41A8-8A66-EF91D8C33603}"/>
              </a:ext>
            </a:extLst>
          </p:cNvPr>
          <p:cNvCxnSpPr>
            <a:cxnSpLocks/>
          </p:cNvCxnSpPr>
          <p:nvPr/>
        </p:nvCxnSpPr>
        <p:spPr>
          <a:xfrm flipV="1">
            <a:off x="2816807" y="1570875"/>
            <a:ext cx="4663052" cy="969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8B3DFB3-B83D-4050-9FA1-CBD76E350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342" y="942494"/>
            <a:ext cx="2494972" cy="703199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F211A0-3C22-4574-846A-69B0BBB45A13}"/>
              </a:ext>
            </a:extLst>
          </p:cNvPr>
          <p:cNvCxnSpPr>
            <a:cxnSpLocks/>
          </p:cNvCxnSpPr>
          <p:nvPr/>
        </p:nvCxnSpPr>
        <p:spPr>
          <a:xfrm>
            <a:off x="9312036" y="1415320"/>
            <a:ext cx="30251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91D230-35F9-40BA-8B84-610B17754F54}"/>
              </a:ext>
            </a:extLst>
          </p:cNvPr>
          <p:cNvSpPr/>
          <p:nvPr/>
        </p:nvSpPr>
        <p:spPr>
          <a:xfrm>
            <a:off x="9610342" y="1804300"/>
            <a:ext cx="1829679" cy="46031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4020202020204" charset="-127"/>
                <a:ea typeface="나눔고딕" panose="020B0604020202020204" charset="-127"/>
                <a:cs typeface="+mn-cs"/>
              </a:rPr>
              <a:t>포인트 충전 페이지로 이동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4020202020204" charset="-127"/>
              <a:ea typeface="나눔고딕" panose="020B0604020202020204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D45E5D5-603B-4616-B58A-220261A49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06" y="2940639"/>
            <a:ext cx="5883976" cy="3710721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510B941-BEF7-445F-BE1F-CE1DE387999C}"/>
              </a:ext>
            </a:extLst>
          </p:cNvPr>
          <p:cNvCxnSpPr>
            <a:cxnSpLocks/>
          </p:cNvCxnSpPr>
          <p:nvPr/>
        </p:nvCxnSpPr>
        <p:spPr>
          <a:xfrm>
            <a:off x="1219581" y="2065300"/>
            <a:ext cx="62970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4909C2C-5F0E-49E6-9B6F-1BA1A560284F}"/>
              </a:ext>
            </a:extLst>
          </p:cNvPr>
          <p:cNvCxnSpPr>
            <a:cxnSpLocks/>
          </p:cNvCxnSpPr>
          <p:nvPr/>
        </p:nvCxnSpPr>
        <p:spPr>
          <a:xfrm>
            <a:off x="321959" y="3063139"/>
            <a:ext cx="6297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B9FAC6C1-4D95-414F-8ABC-3FED843BA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309" y="1804300"/>
            <a:ext cx="3163727" cy="3045595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F604E-A63A-48B7-8675-936FCB740ABC}"/>
              </a:ext>
            </a:extLst>
          </p:cNvPr>
          <p:cNvCxnSpPr>
            <a:cxnSpLocks/>
          </p:cNvCxnSpPr>
          <p:nvPr/>
        </p:nvCxnSpPr>
        <p:spPr>
          <a:xfrm>
            <a:off x="1943712" y="2065300"/>
            <a:ext cx="6271846" cy="2615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E38FD76-5E72-4052-B336-B5C4E1B00A09}"/>
              </a:ext>
            </a:extLst>
          </p:cNvPr>
          <p:cNvSpPr/>
          <p:nvPr/>
        </p:nvSpPr>
        <p:spPr>
          <a:xfrm rot="5400000">
            <a:off x="2927245" y="2754482"/>
            <a:ext cx="400108" cy="3328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6F1F416-9992-4F01-87C2-9908426DEF0F}"/>
              </a:ext>
            </a:extLst>
          </p:cNvPr>
          <p:cNvSpPr/>
          <p:nvPr/>
        </p:nvSpPr>
        <p:spPr>
          <a:xfrm>
            <a:off x="5967236" y="3896352"/>
            <a:ext cx="308341" cy="3020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21562-5CF8-4149-B427-E96128010D4F}"/>
              </a:ext>
            </a:extLst>
          </p:cNvPr>
          <p:cNvSpPr txBox="1"/>
          <p:nvPr/>
        </p:nvSpPr>
        <p:spPr>
          <a:xfrm>
            <a:off x="5438857" y="2907407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81C889-0833-4B51-A0A4-857ECDBEB704}"/>
              </a:ext>
            </a:extLst>
          </p:cNvPr>
          <p:cNvCxnSpPr/>
          <p:nvPr/>
        </p:nvCxnSpPr>
        <p:spPr>
          <a:xfrm>
            <a:off x="0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4284412-8E6E-4ED5-BAED-5E1852A1C506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37E86BB-B7A5-4B2C-A4AE-BC2247EBC8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33" y="307184"/>
            <a:ext cx="368360" cy="3683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04B26E-72C0-4FBF-944B-01B74F845AF3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62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41D1C0-978E-4607-B43A-1317695BA2B9}"/>
              </a:ext>
            </a:extLst>
          </p:cNvPr>
          <p:cNvSpPr/>
          <p:nvPr/>
        </p:nvSpPr>
        <p:spPr>
          <a:xfrm>
            <a:off x="184260" y="4504883"/>
            <a:ext cx="3725267" cy="865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1108" y="2065300"/>
            <a:ext cx="8570416" cy="267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JONUS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04" y="261257"/>
            <a:ext cx="8455077" cy="45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상품 구매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tretch>
            <a:fillRect/>
          </a:stretch>
        </p:blipFill>
        <p:spPr>
          <a:xfrm>
            <a:off x="5012536" y="290249"/>
            <a:ext cx="368360" cy="368360"/>
          </a:xfrm>
          <a:prstGeom prst="rect">
            <a:avLst/>
          </a:prstGeom>
        </p:spPr>
      </p:pic>
      <p:sp>
        <p:nvSpPr>
          <p:cNvPr id="42" name="사각형: 둥근 모서리 41"/>
          <p:cNvSpPr/>
          <p:nvPr/>
        </p:nvSpPr>
        <p:spPr>
          <a:xfrm>
            <a:off x="279159" y="4657612"/>
            <a:ext cx="3550802" cy="63558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①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Service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구매목록 추가 메서드 호출</a:t>
            </a:r>
            <a:b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②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고객 포인트 업데이트 메서드 호출</a:t>
            </a:r>
            <a:b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Service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사업자 수익 업데이트 메서드 호출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0228" y="1065680"/>
            <a:ext cx="2488513" cy="718809"/>
          </a:xfrm>
          <a:prstGeom prst="rect">
            <a:avLst/>
          </a:prstGeom>
        </p:spPr>
      </p:pic>
      <p:sp>
        <p:nvSpPr>
          <p:cNvPr id="25" name="사각형: 둥근 모서리 24"/>
          <p:cNvSpPr/>
          <p:nvPr/>
        </p:nvSpPr>
        <p:spPr>
          <a:xfrm>
            <a:off x="7438816" y="576564"/>
            <a:ext cx="1362077" cy="460311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구매내역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DB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저장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61871" y="894816"/>
            <a:ext cx="3201093" cy="30815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4260" y="880013"/>
            <a:ext cx="3550802" cy="3633259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1295082" y="1301902"/>
            <a:ext cx="3911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화살표: 오른쪽 33"/>
          <p:cNvSpPr/>
          <p:nvPr/>
        </p:nvSpPr>
        <p:spPr>
          <a:xfrm>
            <a:off x="3671216" y="2364004"/>
            <a:ext cx="478773" cy="3020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02898" y="4794134"/>
            <a:ext cx="2757680" cy="5436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02897" y="5325438"/>
            <a:ext cx="4543025" cy="46635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02898" y="3850837"/>
            <a:ext cx="3488279" cy="82507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07585" y="2474305"/>
            <a:ext cx="3813798" cy="577441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404008" y="1940778"/>
            <a:ext cx="2134822" cy="550559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379719" y="5987340"/>
            <a:ext cx="4742761" cy="421827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6845078" y="1551125"/>
            <a:ext cx="605150" cy="1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03899" y="3166329"/>
            <a:ext cx="2918426" cy="82507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5E39FC-C1C5-4570-8949-091E36EB971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598" y="2612542"/>
            <a:ext cx="300966" cy="30096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56852A-45F3-4EDB-A39A-691D267614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39" y="4086550"/>
            <a:ext cx="300966" cy="30096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4EE76B1-F364-4E4D-AB8C-B3F2DD12137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74" y="5075784"/>
            <a:ext cx="300966" cy="300966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20A239-5AA5-4080-A95F-3ECBD4AE441E}"/>
              </a:ext>
            </a:extLst>
          </p:cNvPr>
          <p:cNvCxnSpPr>
            <a:cxnSpLocks/>
          </p:cNvCxnSpPr>
          <p:nvPr/>
        </p:nvCxnSpPr>
        <p:spPr>
          <a:xfrm>
            <a:off x="402099" y="4257468"/>
            <a:ext cx="17706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CF683FA-7262-4219-8250-0AF159655099}"/>
              </a:ext>
            </a:extLst>
          </p:cNvPr>
          <p:cNvCxnSpPr>
            <a:cxnSpLocks/>
          </p:cNvCxnSpPr>
          <p:nvPr/>
        </p:nvCxnSpPr>
        <p:spPr>
          <a:xfrm>
            <a:off x="360792" y="4504883"/>
            <a:ext cx="2768302" cy="0"/>
          </a:xfrm>
          <a:prstGeom prst="line">
            <a:avLst/>
          </a:prstGeom>
          <a:ln w="12700">
            <a:solidFill>
              <a:srgbClr val="00E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E6F4EB1-155D-40EA-9C53-91781089208D}"/>
              </a:ext>
            </a:extLst>
          </p:cNvPr>
          <p:cNvCxnSpPr>
            <a:cxnSpLocks/>
          </p:cNvCxnSpPr>
          <p:nvPr/>
        </p:nvCxnSpPr>
        <p:spPr>
          <a:xfrm>
            <a:off x="385321" y="4387516"/>
            <a:ext cx="241660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8AA4C02-F4D6-41A3-BF07-394D5BEFB649}"/>
              </a:ext>
            </a:extLst>
          </p:cNvPr>
          <p:cNvSpPr txBox="1"/>
          <p:nvPr/>
        </p:nvSpPr>
        <p:spPr>
          <a:xfrm>
            <a:off x="7341653" y="2095729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①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4D142E-E909-4E07-AE91-5F48257FDB75}"/>
              </a:ext>
            </a:extLst>
          </p:cNvPr>
          <p:cNvSpPr/>
          <p:nvPr/>
        </p:nvSpPr>
        <p:spPr>
          <a:xfrm>
            <a:off x="7341653" y="3310376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②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E3FBFE-792E-4228-A77D-61A50C664E2C}"/>
              </a:ext>
            </a:extLst>
          </p:cNvPr>
          <p:cNvSpPr txBox="1"/>
          <p:nvPr/>
        </p:nvSpPr>
        <p:spPr>
          <a:xfrm>
            <a:off x="7321138" y="4945435"/>
            <a:ext cx="30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③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47778B-C3F9-4922-A31E-ABACCD311409}"/>
              </a:ext>
            </a:extLst>
          </p:cNvPr>
          <p:cNvSpPr txBox="1"/>
          <p:nvPr/>
        </p:nvSpPr>
        <p:spPr>
          <a:xfrm>
            <a:off x="2117806" y="3992132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①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B113D10-52C3-4CAE-9BEF-79993DB9EF67}"/>
              </a:ext>
            </a:extLst>
          </p:cNvPr>
          <p:cNvSpPr/>
          <p:nvPr/>
        </p:nvSpPr>
        <p:spPr>
          <a:xfrm>
            <a:off x="2725856" y="4168206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②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90A951A-870E-4E23-AC13-658C31FC99D2}"/>
              </a:ext>
            </a:extLst>
          </p:cNvPr>
          <p:cNvSpPr txBox="1"/>
          <p:nvPr/>
        </p:nvSpPr>
        <p:spPr>
          <a:xfrm>
            <a:off x="3076303" y="4214875"/>
            <a:ext cx="30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③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700EAB-EBE6-4E6C-9CDC-B54A20A047B2}"/>
              </a:ext>
            </a:extLst>
          </p:cNvPr>
          <p:cNvSpPr txBox="1"/>
          <p:nvPr/>
        </p:nvSpPr>
        <p:spPr>
          <a:xfrm>
            <a:off x="2752899" y="824742"/>
            <a:ext cx="130897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ontroller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AAA7B1-84C9-40AB-AF47-D2D5CC08D99F}"/>
              </a:ext>
            </a:extLst>
          </p:cNvPr>
          <p:cNvSpPr txBox="1"/>
          <p:nvPr/>
        </p:nvSpPr>
        <p:spPr>
          <a:xfrm>
            <a:off x="6687613" y="3618153"/>
            <a:ext cx="57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5C9189AD-D168-4764-8244-CCCFD11DB16F}"/>
              </a:ext>
            </a:extLst>
          </p:cNvPr>
          <p:cNvSpPr/>
          <p:nvPr/>
        </p:nvSpPr>
        <p:spPr>
          <a:xfrm rot="10800000">
            <a:off x="6512398" y="3652545"/>
            <a:ext cx="220349" cy="2416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CE62C64-E9C4-440A-8FEB-3061402098A3}"/>
              </a:ext>
            </a:extLst>
          </p:cNvPr>
          <p:cNvCxnSpPr/>
          <p:nvPr/>
        </p:nvCxnSpPr>
        <p:spPr>
          <a:xfrm>
            <a:off x="0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0439F84-D245-4805-A258-B0B66396E43B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1B038D2-A4A6-4680-AE98-ADB7561A7815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7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71A9BC9-9D39-9285-D188-C99220C2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9" y="3241740"/>
            <a:ext cx="5191125" cy="3181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108286" y="2961232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상품문의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00" y="325835"/>
            <a:ext cx="368360" cy="3683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F7410A-1BCE-4FC3-AC30-8C4DD426B2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164"/>
          <a:stretch/>
        </p:blipFill>
        <p:spPr>
          <a:xfrm>
            <a:off x="293614" y="865009"/>
            <a:ext cx="5797637" cy="793878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F7BB30B-2800-494E-BB02-DD6A17B9BFA3}"/>
              </a:ext>
            </a:extLst>
          </p:cNvPr>
          <p:cNvSpPr/>
          <p:nvPr/>
        </p:nvSpPr>
        <p:spPr>
          <a:xfrm rot="2801449">
            <a:off x="1482080" y="1152566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5D27B4-CC2B-4FAC-A877-16E73AC129F6}"/>
              </a:ext>
            </a:extLst>
          </p:cNvPr>
          <p:cNvSpPr txBox="1"/>
          <p:nvPr/>
        </p:nvSpPr>
        <p:spPr>
          <a:xfrm>
            <a:off x="1751188" y="1158936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89D7417-DC39-9FB5-775A-B080BF43D4DF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9C09A8-BB6F-3553-B59E-DF9369CDECEE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DFC293-A6BD-16F4-2271-ED209A3C4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14" y="1812786"/>
            <a:ext cx="5797637" cy="114844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29B019-3C8A-D8E3-63F0-EF9EDA188B37}"/>
              </a:ext>
            </a:extLst>
          </p:cNvPr>
          <p:cNvSpPr/>
          <p:nvPr/>
        </p:nvSpPr>
        <p:spPr>
          <a:xfrm rot="16200000">
            <a:off x="5507432" y="2727603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85037F-8842-72BE-21C5-13D1F0A78B7C}"/>
              </a:ext>
            </a:extLst>
          </p:cNvPr>
          <p:cNvCxnSpPr>
            <a:cxnSpLocks/>
          </p:cNvCxnSpPr>
          <p:nvPr/>
        </p:nvCxnSpPr>
        <p:spPr>
          <a:xfrm>
            <a:off x="3029537" y="1474293"/>
            <a:ext cx="0" cy="4574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9A29AE-3E40-D61E-9858-DACC94E41DFF}"/>
              </a:ext>
            </a:extLst>
          </p:cNvPr>
          <p:cNvSpPr txBox="1"/>
          <p:nvPr/>
        </p:nvSpPr>
        <p:spPr>
          <a:xfrm>
            <a:off x="5073825" y="2672738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7E68469-E053-605B-179B-177E2A7F6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400" y="4728324"/>
            <a:ext cx="5941401" cy="1680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C53B7-5FE3-28D4-0A17-870F8B2969E4}"/>
              </a:ext>
            </a:extLst>
          </p:cNvPr>
          <p:cNvSpPr txBox="1"/>
          <p:nvPr/>
        </p:nvSpPr>
        <p:spPr>
          <a:xfrm>
            <a:off x="7970404" y="6045975"/>
            <a:ext cx="2425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상품문의 등록페이지로 이동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99860E-06BD-5E26-CE70-D9F75046C426}"/>
              </a:ext>
            </a:extLst>
          </p:cNvPr>
          <p:cNvSpPr txBox="1"/>
          <p:nvPr/>
        </p:nvSpPr>
        <p:spPr>
          <a:xfrm>
            <a:off x="8287994" y="5365979"/>
            <a:ext cx="3377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상품의 이름과 로그인고객 정보를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model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을 통해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jsp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 전달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4F73B4-58B4-E80F-6DA3-2785C01E7EB1}"/>
              </a:ext>
            </a:extLst>
          </p:cNvPr>
          <p:cNvSpPr txBox="1"/>
          <p:nvPr/>
        </p:nvSpPr>
        <p:spPr>
          <a:xfrm>
            <a:off x="10936126" y="5959632"/>
            <a:ext cx="145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E175B40-BAF7-DE69-AAE9-3A6F24B5549B}"/>
              </a:ext>
            </a:extLst>
          </p:cNvPr>
          <p:cNvSpPr/>
          <p:nvPr/>
        </p:nvSpPr>
        <p:spPr>
          <a:xfrm>
            <a:off x="5651111" y="5452533"/>
            <a:ext cx="546441" cy="420013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FB95B64-0EE0-5704-90BC-9966CF48A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9276" y="290006"/>
            <a:ext cx="4826089" cy="427886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AFC0D19-0B3A-E8FC-0F8E-C93D0F89A421}"/>
              </a:ext>
            </a:extLst>
          </p:cNvPr>
          <p:cNvSpPr/>
          <p:nvPr/>
        </p:nvSpPr>
        <p:spPr>
          <a:xfrm>
            <a:off x="6752956" y="205909"/>
            <a:ext cx="4998728" cy="444883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C3BE4B2B-C54A-8F78-4F6F-EA7FD49ADE1F}"/>
              </a:ext>
            </a:extLst>
          </p:cNvPr>
          <p:cNvSpPr/>
          <p:nvPr/>
        </p:nvSpPr>
        <p:spPr>
          <a:xfrm rot="16200000">
            <a:off x="9031823" y="4460801"/>
            <a:ext cx="450558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1EE371-1579-6C09-1F08-5DF59BE966B8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4ED5E-1457-15F2-2BDB-28B867C28C4A}"/>
              </a:ext>
            </a:extLst>
          </p:cNvPr>
          <p:cNvSpPr txBox="1"/>
          <p:nvPr/>
        </p:nvSpPr>
        <p:spPr>
          <a:xfrm>
            <a:off x="5216924" y="1388686"/>
            <a:ext cx="1767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상품 페이지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91A29A-8A1C-587B-C8D1-C1BE97229031}"/>
              </a:ext>
            </a:extLst>
          </p:cNvPr>
          <p:cNvCxnSpPr>
            <a:cxnSpLocks/>
          </p:cNvCxnSpPr>
          <p:nvPr/>
        </p:nvCxnSpPr>
        <p:spPr>
          <a:xfrm>
            <a:off x="3033559" y="2793723"/>
            <a:ext cx="0" cy="4574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540D22-E41D-8A62-2909-8AD2F4634386}"/>
              </a:ext>
            </a:extLst>
          </p:cNvPr>
          <p:cNvSpPr txBox="1"/>
          <p:nvPr/>
        </p:nvSpPr>
        <p:spPr>
          <a:xfrm>
            <a:off x="3471338" y="4069228"/>
            <a:ext cx="3623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로그인한 유저가 없는 경우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4B01D-5ED0-BCCE-20DD-032934BEF35E}"/>
              </a:ext>
            </a:extLst>
          </p:cNvPr>
          <p:cNvSpPr txBox="1"/>
          <p:nvPr/>
        </p:nvSpPr>
        <p:spPr>
          <a:xfrm>
            <a:off x="2433438" y="4869447"/>
            <a:ext cx="3623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사업자는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등록 불가능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3FFF5-1207-CEFA-3291-AF0282FB457E}"/>
              </a:ext>
            </a:extLst>
          </p:cNvPr>
          <p:cNvSpPr txBox="1"/>
          <p:nvPr/>
        </p:nvSpPr>
        <p:spPr>
          <a:xfrm>
            <a:off x="5046717" y="5993775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985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977F90-1D71-B8B1-E604-E22DC86A242D}"/>
              </a:ext>
            </a:extLst>
          </p:cNvPr>
          <p:cNvSpPr/>
          <p:nvPr/>
        </p:nvSpPr>
        <p:spPr>
          <a:xfrm>
            <a:off x="6253166" y="5077382"/>
            <a:ext cx="4629694" cy="118031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4BA926-CE9C-26CA-2903-A742D8E3A42A}"/>
              </a:ext>
            </a:extLst>
          </p:cNvPr>
          <p:cNvSpPr/>
          <p:nvPr/>
        </p:nvSpPr>
        <p:spPr>
          <a:xfrm>
            <a:off x="307804" y="1005592"/>
            <a:ext cx="5214759" cy="4605275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89B21B-F520-437E-85D5-4006620F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80" y="5116701"/>
            <a:ext cx="4459895" cy="10706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C215FA8-F7FB-4FCF-AB40-48C08EA1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12" y="1089020"/>
            <a:ext cx="5019873" cy="4468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34372" y="2105133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상품문의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00" y="325835"/>
            <a:ext cx="368360" cy="368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54AEA-0EA3-0C9A-131F-E5642E541012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EFA8DBF-E3A7-454D-9D4B-A44021A5BDE0}"/>
              </a:ext>
            </a:extLst>
          </p:cNvPr>
          <p:cNvSpPr/>
          <p:nvPr/>
        </p:nvSpPr>
        <p:spPr>
          <a:xfrm rot="16200000">
            <a:off x="4680804" y="5531473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BF7B4-179B-4AAA-A301-03E9AFA937D8}"/>
              </a:ext>
            </a:extLst>
          </p:cNvPr>
          <p:cNvSpPr txBox="1"/>
          <p:nvPr/>
        </p:nvSpPr>
        <p:spPr>
          <a:xfrm>
            <a:off x="4914896" y="553820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48612B-676F-4093-B619-46F9674D3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389" y="488020"/>
            <a:ext cx="1902644" cy="337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EE1CD0-937A-4B16-822D-EE036C517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4060" y="812852"/>
            <a:ext cx="2277973" cy="205090"/>
          </a:xfrm>
          <a:prstGeom prst="rect">
            <a:avLst/>
          </a:prstGeom>
        </p:spPr>
      </p:pic>
      <p:sp>
        <p:nvSpPr>
          <p:cNvPr id="25" name="화살표: 왼쪽/위쪽 24">
            <a:extLst>
              <a:ext uri="{FF2B5EF4-FFF2-40B4-BE49-F238E27FC236}">
                <a16:creationId xmlns:a16="http://schemas.microsoft.com/office/drawing/2014/main" id="{B69DD5F4-2495-4F18-BCB7-B713B64D4A68}"/>
              </a:ext>
            </a:extLst>
          </p:cNvPr>
          <p:cNvSpPr/>
          <p:nvPr/>
        </p:nvSpPr>
        <p:spPr>
          <a:xfrm rot="10800000">
            <a:off x="9149988" y="638365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C9DEF7-B0ED-4447-854F-2E244F010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5044" y="1096933"/>
            <a:ext cx="6511790" cy="57910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6485539-982D-4E21-971D-8444372093A3}"/>
              </a:ext>
            </a:extLst>
          </p:cNvPr>
          <p:cNvCxnSpPr>
            <a:cxnSpLocks/>
          </p:cNvCxnSpPr>
          <p:nvPr/>
        </p:nvCxnSpPr>
        <p:spPr>
          <a:xfrm>
            <a:off x="6223185" y="1247660"/>
            <a:ext cx="5383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A31DB747-BF1A-427C-8404-3F84C32D62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255" y="1116509"/>
            <a:ext cx="229002" cy="2290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D1AC99-0FE8-456E-B135-B9BE9CC67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1664" y="1936303"/>
            <a:ext cx="5925895" cy="2985394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8CC2CA-458C-46BC-A2B7-BB60DE71221B}"/>
              </a:ext>
            </a:extLst>
          </p:cNvPr>
          <p:cNvCxnSpPr>
            <a:cxnSpLocks/>
          </p:cNvCxnSpPr>
          <p:nvPr/>
        </p:nvCxnSpPr>
        <p:spPr>
          <a:xfrm>
            <a:off x="6009566" y="4589554"/>
            <a:ext cx="22299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505992-02A1-43A3-BCC7-82E5041E7725}"/>
              </a:ext>
            </a:extLst>
          </p:cNvPr>
          <p:cNvSpPr txBox="1"/>
          <p:nvPr/>
        </p:nvSpPr>
        <p:spPr>
          <a:xfrm>
            <a:off x="8220716" y="4385278"/>
            <a:ext cx="3623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문의 등록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saveInquiry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D9A73E-D36B-40D6-B5B2-EB77E5E54A3F}"/>
              </a:ext>
            </a:extLst>
          </p:cNvPr>
          <p:cNvSpPr txBox="1"/>
          <p:nvPr/>
        </p:nvSpPr>
        <p:spPr>
          <a:xfrm>
            <a:off x="8280521" y="3862853"/>
            <a:ext cx="3623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Setter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 데이터 저장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63E65FA-59AE-4449-9246-B53357278D1D}"/>
              </a:ext>
            </a:extLst>
          </p:cNvPr>
          <p:cNvSpPr/>
          <p:nvPr/>
        </p:nvSpPr>
        <p:spPr>
          <a:xfrm rot="5400000">
            <a:off x="8257602" y="4847387"/>
            <a:ext cx="450558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90A4D8-D44B-46D6-BEE6-5CF75D08DB38}"/>
              </a:ext>
            </a:extLst>
          </p:cNvPr>
          <p:cNvSpPr txBox="1"/>
          <p:nvPr/>
        </p:nvSpPr>
        <p:spPr>
          <a:xfrm>
            <a:off x="9015005" y="5207371"/>
            <a:ext cx="1786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사업자의 문의 답변이 없을 때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113D77B-254C-4B69-ACC7-0EAF30D589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5284" y="6317507"/>
            <a:ext cx="7491550" cy="30777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A1004E6-B179-6F9A-E60E-930F1CA35EB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A0E746-7DF6-A629-21DB-793F62BD5F6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BCD8A73-5B48-0575-793D-9B34E626875E}"/>
              </a:ext>
            </a:extLst>
          </p:cNvPr>
          <p:cNvSpPr/>
          <p:nvPr/>
        </p:nvSpPr>
        <p:spPr>
          <a:xfrm>
            <a:off x="5305992" y="3109109"/>
            <a:ext cx="569901" cy="42450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7DD0FD8-B8DC-4D0C-A19D-D3B010DCC9B5}"/>
              </a:ext>
            </a:extLst>
          </p:cNvPr>
          <p:cNvSpPr/>
          <p:nvPr/>
        </p:nvSpPr>
        <p:spPr>
          <a:xfrm rot="5400000">
            <a:off x="8319643" y="1630424"/>
            <a:ext cx="465316" cy="373928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19992B2-A0E5-551D-FB39-B0C44C1C6FB8}"/>
              </a:ext>
            </a:extLst>
          </p:cNvPr>
          <p:cNvCxnSpPr>
            <a:cxnSpLocks/>
          </p:cNvCxnSpPr>
          <p:nvPr/>
        </p:nvCxnSpPr>
        <p:spPr>
          <a:xfrm>
            <a:off x="10268463" y="6053594"/>
            <a:ext cx="4171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9F9B5-8EE2-32B0-3F75-F855F5C0E8DD}"/>
              </a:ext>
            </a:extLst>
          </p:cNvPr>
          <p:cNvCxnSpPr>
            <a:cxnSpLocks/>
          </p:cNvCxnSpPr>
          <p:nvPr/>
        </p:nvCxnSpPr>
        <p:spPr>
          <a:xfrm>
            <a:off x="10092102" y="5504884"/>
            <a:ext cx="176361" cy="5163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5C65AE6-AF3E-906C-48B0-D40F1F919903}"/>
              </a:ext>
            </a:extLst>
          </p:cNvPr>
          <p:cNvSpPr txBox="1"/>
          <p:nvPr/>
        </p:nvSpPr>
        <p:spPr>
          <a:xfrm>
            <a:off x="10477330" y="4548915"/>
            <a:ext cx="145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909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CFCB5B1-462A-4B3D-BA88-793D9D04EB0D}"/>
              </a:ext>
            </a:extLst>
          </p:cNvPr>
          <p:cNvSpPr/>
          <p:nvPr/>
        </p:nvSpPr>
        <p:spPr>
          <a:xfrm>
            <a:off x="4208281" y="5982377"/>
            <a:ext cx="2841727" cy="38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713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문의글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수정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89B21B-F520-437E-85D5-4006620F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3" y="785527"/>
            <a:ext cx="4166542" cy="1000191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EFA8DBF-E3A7-454D-9D4B-A44021A5BDE0}"/>
              </a:ext>
            </a:extLst>
          </p:cNvPr>
          <p:cNvSpPr/>
          <p:nvPr/>
        </p:nvSpPr>
        <p:spPr>
          <a:xfrm rot="3043669">
            <a:off x="2020591" y="1181570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BF7B4-179B-4AAA-A301-03E9AFA937D8}"/>
              </a:ext>
            </a:extLst>
          </p:cNvPr>
          <p:cNvSpPr txBox="1"/>
          <p:nvPr/>
        </p:nvSpPr>
        <p:spPr>
          <a:xfrm>
            <a:off x="2022481" y="873729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A54A72-6ADE-43CC-A2DA-ADC7B4CA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41" y="2014221"/>
            <a:ext cx="3975203" cy="3110708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4264FA3-0A01-40BF-8D45-0EC23EF41D30}"/>
              </a:ext>
            </a:extLst>
          </p:cNvPr>
          <p:cNvCxnSpPr>
            <a:cxnSpLocks/>
          </p:cNvCxnSpPr>
          <p:nvPr/>
        </p:nvCxnSpPr>
        <p:spPr>
          <a:xfrm>
            <a:off x="3020049" y="1785718"/>
            <a:ext cx="0" cy="4218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019459A-53B1-4083-921C-86970B4FF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441" y="1086095"/>
            <a:ext cx="4882750" cy="5342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6598DF-01DD-4C56-A7B4-B85A6903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342" y="5268519"/>
            <a:ext cx="4271583" cy="4897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AF4096-053D-425A-9BAC-9454AF476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281" y="5742548"/>
            <a:ext cx="2835304" cy="3427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091716-6931-42D4-8DB6-079B6F01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4883" y="6061989"/>
            <a:ext cx="1815125" cy="3083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954A23-8E07-4F14-9475-122219445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093" y="5263981"/>
            <a:ext cx="1902644" cy="337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588721E-E1FE-45B7-BE46-AFCCAB949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93" y="5584294"/>
            <a:ext cx="1914498" cy="188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8DAFF8-B71A-4267-BFC0-3D9C315B5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95" y="6112663"/>
            <a:ext cx="3703274" cy="440389"/>
          </a:xfrm>
          <a:prstGeom prst="rect">
            <a:avLst/>
          </a:prstGeom>
        </p:spPr>
      </p:pic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2BCC1E31-AB83-4292-80D4-AC84041500F0}"/>
              </a:ext>
            </a:extLst>
          </p:cNvPr>
          <p:cNvSpPr/>
          <p:nvPr/>
        </p:nvSpPr>
        <p:spPr>
          <a:xfrm rot="16200000" flipV="1">
            <a:off x="1074552" y="5815478"/>
            <a:ext cx="391200" cy="239962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EE718DB-B904-4F0B-B185-F53D5556703D}"/>
              </a:ext>
            </a:extLst>
          </p:cNvPr>
          <p:cNvSpPr/>
          <p:nvPr/>
        </p:nvSpPr>
        <p:spPr>
          <a:xfrm rot="19401246">
            <a:off x="3778979" y="5866997"/>
            <a:ext cx="368431" cy="274801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D3ACB5-DD9B-4510-89F3-F0B26CF04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17" y="6275175"/>
            <a:ext cx="229002" cy="2290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79B524-6E4A-412D-B8DA-27A18C4B1F72}"/>
              </a:ext>
            </a:extLst>
          </p:cNvPr>
          <p:cNvSpPr txBox="1"/>
          <p:nvPr/>
        </p:nvSpPr>
        <p:spPr>
          <a:xfrm>
            <a:off x="2277684" y="2634075"/>
            <a:ext cx="3623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로그인한 유저가 없을 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EAAFC2-8ADB-4E04-94A9-B53799EC8E26}"/>
              </a:ext>
            </a:extLst>
          </p:cNvPr>
          <p:cNvSpPr txBox="1"/>
          <p:nvPr/>
        </p:nvSpPr>
        <p:spPr>
          <a:xfrm>
            <a:off x="2519282" y="3432082"/>
            <a:ext cx="3623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해당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문의글을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작성한 고객만 열람 가능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09AF4-A4E5-4200-87BE-F72AA974DC00}"/>
              </a:ext>
            </a:extLst>
          </p:cNvPr>
          <p:cNvSpPr txBox="1"/>
          <p:nvPr/>
        </p:nvSpPr>
        <p:spPr>
          <a:xfrm>
            <a:off x="2493483" y="4256916"/>
            <a:ext cx="3623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해당 제품 판매자만 열람 가능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0AB80D5-84D8-47F5-8E78-3F275B238AA7}"/>
              </a:ext>
            </a:extLst>
          </p:cNvPr>
          <p:cNvCxnSpPr>
            <a:cxnSpLocks/>
          </p:cNvCxnSpPr>
          <p:nvPr/>
        </p:nvCxnSpPr>
        <p:spPr>
          <a:xfrm>
            <a:off x="4953696" y="5888745"/>
            <a:ext cx="20225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B02EE7-2799-4D99-8D48-AF301051C970}"/>
              </a:ext>
            </a:extLst>
          </p:cNvPr>
          <p:cNvCxnSpPr>
            <a:cxnSpLocks/>
          </p:cNvCxnSpPr>
          <p:nvPr/>
        </p:nvCxnSpPr>
        <p:spPr>
          <a:xfrm>
            <a:off x="793009" y="6275175"/>
            <a:ext cx="7434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30AC7F1-A9DA-421F-9CE0-B16735F054FE}"/>
              </a:ext>
            </a:extLst>
          </p:cNvPr>
          <p:cNvSpPr txBox="1"/>
          <p:nvPr/>
        </p:nvSpPr>
        <p:spPr>
          <a:xfrm>
            <a:off x="4185289" y="6151555"/>
            <a:ext cx="3623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해당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getInquiries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DEB8AA-F7B7-4644-A1DA-668D15A8C829}"/>
              </a:ext>
            </a:extLst>
          </p:cNvPr>
          <p:cNvCxnSpPr>
            <a:cxnSpLocks/>
          </p:cNvCxnSpPr>
          <p:nvPr/>
        </p:nvCxnSpPr>
        <p:spPr>
          <a:xfrm>
            <a:off x="5425603" y="5888745"/>
            <a:ext cx="0" cy="313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E3D9FA7-72B8-4048-8B2E-18E90A9259D4}"/>
              </a:ext>
            </a:extLst>
          </p:cNvPr>
          <p:cNvSpPr txBox="1"/>
          <p:nvPr/>
        </p:nvSpPr>
        <p:spPr>
          <a:xfrm>
            <a:off x="4193008" y="5982377"/>
            <a:ext cx="1286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Model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통해 전달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C3E76D-A183-A9CF-B261-52DD0DAD0E22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3C1287-320C-0DB0-A052-927FD5F938B3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64E092-22A9-494F-9AE1-A0CBE2D6E344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E668F4-50F4-5F66-1F8A-4BE4E2CC313D}"/>
              </a:ext>
            </a:extLst>
          </p:cNvPr>
          <p:cNvSpPr/>
          <p:nvPr/>
        </p:nvSpPr>
        <p:spPr>
          <a:xfrm>
            <a:off x="656642" y="736941"/>
            <a:ext cx="4297053" cy="1105868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02E607-00FC-6A7A-77F3-EDC54B3E89C3}"/>
              </a:ext>
            </a:extLst>
          </p:cNvPr>
          <p:cNvSpPr/>
          <p:nvPr/>
        </p:nvSpPr>
        <p:spPr>
          <a:xfrm>
            <a:off x="7076095" y="1030699"/>
            <a:ext cx="5043453" cy="547347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화살표: 위로 굽음 35">
            <a:extLst>
              <a:ext uri="{FF2B5EF4-FFF2-40B4-BE49-F238E27FC236}">
                <a16:creationId xmlns:a16="http://schemas.microsoft.com/office/drawing/2014/main" id="{128C4CEB-2A7C-F8ED-DD28-2C065368EAF1}"/>
              </a:ext>
            </a:extLst>
          </p:cNvPr>
          <p:cNvSpPr/>
          <p:nvPr/>
        </p:nvSpPr>
        <p:spPr>
          <a:xfrm rot="5400000" flipH="1">
            <a:off x="6111390" y="4298719"/>
            <a:ext cx="745322" cy="817903"/>
          </a:xfrm>
          <a:prstGeom prst="bentUp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8DBD16-1345-D1F3-70AE-B59880ECE38C}"/>
              </a:ext>
            </a:extLst>
          </p:cNvPr>
          <p:cNvSpPr txBox="1"/>
          <p:nvPr/>
        </p:nvSpPr>
        <p:spPr>
          <a:xfrm>
            <a:off x="4065071" y="4734941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EB3F25A-1628-458B-A0C5-AACEB043D01E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1" y="281900"/>
            <a:ext cx="368360" cy="3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7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C769F3-E275-7AAB-FFAD-991A9B6D1056}"/>
              </a:ext>
            </a:extLst>
          </p:cNvPr>
          <p:cNvSpPr/>
          <p:nvPr/>
        </p:nvSpPr>
        <p:spPr>
          <a:xfrm>
            <a:off x="6494547" y="2228953"/>
            <a:ext cx="4915005" cy="417198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D2BCF8F-AB73-4A2A-91BA-709199C2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701" y="2282569"/>
            <a:ext cx="4809451" cy="4064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19459A-53B1-4083-921C-86970B4F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3" y="903328"/>
            <a:ext cx="4855901" cy="531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문의글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수정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1" y="281900"/>
            <a:ext cx="368360" cy="36836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EFA8DBF-E3A7-454D-9D4B-A44021A5BDE0}"/>
              </a:ext>
            </a:extLst>
          </p:cNvPr>
          <p:cNvSpPr/>
          <p:nvPr/>
        </p:nvSpPr>
        <p:spPr>
          <a:xfrm rot="16200000">
            <a:off x="5148759" y="4991130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BF7B4-179B-4AAA-A301-03E9AFA937D8}"/>
              </a:ext>
            </a:extLst>
          </p:cNvPr>
          <p:cNvSpPr txBox="1"/>
          <p:nvPr/>
        </p:nvSpPr>
        <p:spPr>
          <a:xfrm>
            <a:off x="4698537" y="497829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D86501-796D-420B-9AE2-68EC790EE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925" y="903328"/>
            <a:ext cx="5050580" cy="1198836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F820CAF-10AF-4E57-A850-375F7B26D086}"/>
              </a:ext>
            </a:extLst>
          </p:cNvPr>
          <p:cNvCxnSpPr/>
          <p:nvPr/>
        </p:nvCxnSpPr>
        <p:spPr>
          <a:xfrm>
            <a:off x="9109808" y="1995446"/>
            <a:ext cx="0" cy="4285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890A4D8-D44B-46D6-BEE6-5CF75D08DB38}"/>
              </a:ext>
            </a:extLst>
          </p:cNvPr>
          <p:cNvSpPr txBox="1"/>
          <p:nvPr/>
        </p:nvSpPr>
        <p:spPr>
          <a:xfrm>
            <a:off x="7008240" y="1868658"/>
            <a:ext cx="456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“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수정＂버튼을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누르면 해당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정보를 가지고 수정페이지로 이동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996127-694F-4980-9235-F3B4861C7364}"/>
              </a:ext>
            </a:extLst>
          </p:cNvPr>
          <p:cNvSpPr txBox="1"/>
          <p:nvPr/>
        </p:nvSpPr>
        <p:spPr>
          <a:xfrm>
            <a:off x="10348575" y="1500913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80F23B-CBD0-5113-F553-8BBBC7325D22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0409A1A-4CB0-E301-D078-989E907314B4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3B3458-E46A-D9B6-F8C0-E8951D1C402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D25BBAC-6FD1-1DAC-AFD4-0041D7B410E1}"/>
              </a:ext>
            </a:extLst>
          </p:cNvPr>
          <p:cNvSpPr/>
          <p:nvPr/>
        </p:nvSpPr>
        <p:spPr>
          <a:xfrm>
            <a:off x="5745960" y="1305793"/>
            <a:ext cx="639145" cy="423481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25DDAC-3B52-07DD-408A-FDF790A4584D}"/>
              </a:ext>
            </a:extLst>
          </p:cNvPr>
          <p:cNvSpPr/>
          <p:nvPr/>
        </p:nvSpPr>
        <p:spPr>
          <a:xfrm>
            <a:off x="696166" y="834889"/>
            <a:ext cx="5043453" cy="547347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612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62FF3F-150F-416E-BE97-C04DDB989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81" y="887802"/>
            <a:ext cx="5054229" cy="4253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문의글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수정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92" y="298243"/>
            <a:ext cx="368360" cy="36836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EFA8DBF-E3A7-454D-9D4B-A44021A5BDE0}"/>
              </a:ext>
            </a:extLst>
          </p:cNvPr>
          <p:cNvSpPr/>
          <p:nvPr/>
        </p:nvSpPr>
        <p:spPr>
          <a:xfrm rot="16200000">
            <a:off x="5001118" y="5148215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BF7B4-179B-4AAA-A301-03E9AFA937D8}"/>
              </a:ext>
            </a:extLst>
          </p:cNvPr>
          <p:cNvSpPr txBox="1"/>
          <p:nvPr/>
        </p:nvSpPr>
        <p:spPr>
          <a:xfrm>
            <a:off x="5213088" y="5147920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A84A8E-7AB5-4FCF-ABA5-B18070F9E39F}"/>
              </a:ext>
            </a:extLst>
          </p:cNvPr>
          <p:cNvCxnSpPr>
            <a:cxnSpLocks/>
          </p:cNvCxnSpPr>
          <p:nvPr/>
        </p:nvCxnSpPr>
        <p:spPr>
          <a:xfrm>
            <a:off x="5149349" y="2473313"/>
            <a:ext cx="7651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BF10EA-BBAE-4C86-8AAF-FB31282B7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500" y="1674959"/>
            <a:ext cx="6020712" cy="13454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E4B5FC-3B87-4FDD-92FC-F17AD5B29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568" y="373047"/>
            <a:ext cx="1902644" cy="337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F8A489-3679-457B-BB17-E8161AF9A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7713" y="692514"/>
            <a:ext cx="2591499" cy="2131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8420B6-660E-4861-81A5-6893DFD54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436" y="941329"/>
            <a:ext cx="5447776" cy="585570"/>
          </a:xfrm>
          <a:prstGeom prst="rect">
            <a:avLst/>
          </a:prstGeom>
        </p:spPr>
      </p:pic>
      <p:sp>
        <p:nvSpPr>
          <p:cNvPr id="25" name="화살표: 왼쪽/위쪽 24">
            <a:extLst>
              <a:ext uri="{FF2B5EF4-FFF2-40B4-BE49-F238E27FC236}">
                <a16:creationId xmlns:a16="http://schemas.microsoft.com/office/drawing/2014/main" id="{C4B11ABA-270D-4ACE-9940-0A271229B1B6}"/>
              </a:ext>
            </a:extLst>
          </p:cNvPr>
          <p:cNvSpPr/>
          <p:nvPr/>
        </p:nvSpPr>
        <p:spPr>
          <a:xfrm rot="10800000">
            <a:off x="8986121" y="493358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A0495C0-88BE-4261-A58E-B583D00C78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779" y="1252089"/>
            <a:ext cx="229002" cy="22900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62F66A1-193F-4B52-A3CD-BA737AD17775}"/>
              </a:ext>
            </a:extLst>
          </p:cNvPr>
          <p:cNvCxnSpPr>
            <a:cxnSpLocks/>
          </p:cNvCxnSpPr>
          <p:nvPr/>
        </p:nvCxnSpPr>
        <p:spPr>
          <a:xfrm>
            <a:off x="7179530" y="1079880"/>
            <a:ext cx="5383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FC31746-B8A2-4D3D-94AB-DE408EA3CA91}"/>
              </a:ext>
            </a:extLst>
          </p:cNvPr>
          <p:cNvCxnSpPr>
            <a:cxnSpLocks/>
          </p:cNvCxnSpPr>
          <p:nvPr/>
        </p:nvCxnSpPr>
        <p:spPr>
          <a:xfrm>
            <a:off x="6174217" y="2717131"/>
            <a:ext cx="19714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9987E52-30D3-462D-9524-A67F95494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4736" y="4991462"/>
            <a:ext cx="5112351" cy="7951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90A4D8-D44B-46D6-BEE6-5CF75D08DB38}"/>
              </a:ext>
            </a:extLst>
          </p:cNvPr>
          <p:cNvSpPr txBox="1"/>
          <p:nvPr/>
        </p:nvSpPr>
        <p:spPr>
          <a:xfrm>
            <a:off x="8063536" y="2502857"/>
            <a:ext cx="456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문의글수정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updateinqu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364A05-796E-4296-A3AA-1D165DF1BD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847" y="5999274"/>
            <a:ext cx="8346981" cy="307757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6C06C1D-9397-49ED-970B-FA4F97EF6448}"/>
              </a:ext>
            </a:extLst>
          </p:cNvPr>
          <p:cNvSpPr/>
          <p:nvPr/>
        </p:nvSpPr>
        <p:spPr>
          <a:xfrm>
            <a:off x="6660092" y="3475782"/>
            <a:ext cx="4822587" cy="104363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37141F9-A48D-4A40-89BB-89992827ED8D}"/>
              </a:ext>
            </a:extLst>
          </p:cNvPr>
          <p:cNvSpPr/>
          <p:nvPr/>
        </p:nvSpPr>
        <p:spPr>
          <a:xfrm rot="5400000">
            <a:off x="8895481" y="3114974"/>
            <a:ext cx="373071" cy="28885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DF806D-ADD7-4C18-B87F-F73CF588D845}"/>
              </a:ext>
            </a:extLst>
          </p:cNvPr>
          <p:cNvCxnSpPr>
            <a:cxnSpLocks/>
          </p:cNvCxnSpPr>
          <p:nvPr/>
        </p:nvCxnSpPr>
        <p:spPr>
          <a:xfrm>
            <a:off x="9052089" y="4467056"/>
            <a:ext cx="0" cy="4358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3B8AC80-852F-41C2-A301-4281004C7FA0}"/>
              </a:ext>
            </a:extLst>
          </p:cNvPr>
          <p:cNvSpPr txBox="1"/>
          <p:nvPr/>
        </p:nvSpPr>
        <p:spPr>
          <a:xfrm>
            <a:off x="6746172" y="3539839"/>
            <a:ext cx="5383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수정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”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버튼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클릭시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form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태그에 입력된 정보는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controller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전달되고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전달된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ino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  해당 하는  정보를 기준으로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수정하고자 하는 정보가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DB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 적용됨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수정 후 제품 페이지로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redirect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7E6475-5D58-4406-9F99-8D9FE2798908}"/>
              </a:ext>
            </a:extLst>
          </p:cNvPr>
          <p:cNvSpPr txBox="1"/>
          <p:nvPr/>
        </p:nvSpPr>
        <p:spPr>
          <a:xfrm>
            <a:off x="10807263" y="2628833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CD9B20-8636-0680-016E-05C4EA1B88F5}"/>
              </a:ext>
            </a:extLst>
          </p:cNvPr>
          <p:cNvSpPr/>
          <p:nvPr/>
        </p:nvSpPr>
        <p:spPr>
          <a:xfrm>
            <a:off x="400284" y="834889"/>
            <a:ext cx="5217706" cy="4366698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A5EC6E6-7AED-822F-FEF8-088D9BBE2473}"/>
              </a:ext>
            </a:extLst>
          </p:cNvPr>
          <p:cNvSpPr/>
          <p:nvPr/>
        </p:nvSpPr>
        <p:spPr>
          <a:xfrm rot="5400000">
            <a:off x="8863437" y="1424885"/>
            <a:ext cx="373071" cy="28885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BCBF40-7CC5-6DCF-BDEA-020D6C9BA7C7}"/>
              </a:ext>
            </a:extLst>
          </p:cNvPr>
          <p:cNvSpPr/>
          <p:nvPr/>
        </p:nvSpPr>
        <p:spPr>
          <a:xfrm>
            <a:off x="6496613" y="4921100"/>
            <a:ext cx="5217706" cy="925584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BA40D2-F200-9777-244C-8995ED39F808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3EBFC4-31FA-71D1-770C-4D39A272609F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7E2AFC9-9CFF-9DC6-A55D-995DE725E298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16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7F572D5-288D-6E70-1BAA-DB8949472DA5}"/>
              </a:ext>
            </a:extLst>
          </p:cNvPr>
          <p:cNvSpPr/>
          <p:nvPr/>
        </p:nvSpPr>
        <p:spPr>
          <a:xfrm>
            <a:off x="5801682" y="1058816"/>
            <a:ext cx="6182953" cy="1748991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556EC2A-639C-AB6D-986B-34F175485091}"/>
              </a:ext>
            </a:extLst>
          </p:cNvPr>
          <p:cNvSpPr/>
          <p:nvPr/>
        </p:nvSpPr>
        <p:spPr>
          <a:xfrm>
            <a:off x="4052295" y="3489082"/>
            <a:ext cx="1363929" cy="165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752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문의내역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91" y="307909"/>
            <a:ext cx="368360" cy="3683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6F4CB13-1C3B-44F4-B376-6B7CDADF64B8}"/>
              </a:ext>
            </a:extLst>
          </p:cNvPr>
          <p:cNvSpPr txBox="1"/>
          <p:nvPr/>
        </p:nvSpPr>
        <p:spPr>
          <a:xfrm>
            <a:off x="3954897" y="657901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3F93304-8FBB-4F8F-B5D4-0A092D29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21" y="944335"/>
            <a:ext cx="3877370" cy="305378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EE9DEBC2-E10F-4764-BD49-CA2FFED47ED2}"/>
              </a:ext>
            </a:extLst>
          </p:cNvPr>
          <p:cNvSpPr/>
          <p:nvPr/>
        </p:nvSpPr>
        <p:spPr>
          <a:xfrm rot="3458784">
            <a:off x="3681261" y="718429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4094584-4949-4C9F-9EB8-CCC0C2F48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618" y="1363026"/>
            <a:ext cx="3512858" cy="360490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CB7FA2F-3DB7-4661-B546-CE9E9DEF23CE}"/>
              </a:ext>
            </a:extLst>
          </p:cNvPr>
          <p:cNvCxnSpPr>
            <a:cxnSpLocks/>
          </p:cNvCxnSpPr>
          <p:nvPr/>
        </p:nvCxnSpPr>
        <p:spPr>
          <a:xfrm>
            <a:off x="3898035" y="1217773"/>
            <a:ext cx="0" cy="2905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F1A71E3-6D56-43C9-B38F-B48D38078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25" y="2310066"/>
            <a:ext cx="5128899" cy="12986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D89B27-0E46-4289-A4CF-3584CC8A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325" y="1703919"/>
            <a:ext cx="5197682" cy="606282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3426B52-0972-4110-8FF7-4B92D2238B29}"/>
              </a:ext>
            </a:extLst>
          </p:cNvPr>
          <p:cNvCxnSpPr>
            <a:cxnSpLocks/>
          </p:cNvCxnSpPr>
          <p:nvPr/>
        </p:nvCxnSpPr>
        <p:spPr>
          <a:xfrm>
            <a:off x="2121083" y="2939930"/>
            <a:ext cx="3182316" cy="81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890A4D8-D44B-46D6-BEE6-5CF75D08DB38}"/>
              </a:ext>
            </a:extLst>
          </p:cNvPr>
          <p:cNvSpPr txBox="1"/>
          <p:nvPr/>
        </p:nvSpPr>
        <p:spPr>
          <a:xfrm>
            <a:off x="3146671" y="2302477"/>
            <a:ext cx="2485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현재 로그인 사업자의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bno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이용하여 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사업자가 올린 상품들의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문의글을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가져옴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8334D5-E5B2-4223-8B67-D9F6EBCEE82E}"/>
              </a:ext>
            </a:extLst>
          </p:cNvPr>
          <p:cNvSpPr txBox="1"/>
          <p:nvPr/>
        </p:nvSpPr>
        <p:spPr>
          <a:xfrm>
            <a:off x="2721956" y="2924272"/>
            <a:ext cx="2910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문의글조회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allstoreinqu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메소드 호출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4F2426-B006-4018-A089-D1A19D4C2613}"/>
              </a:ext>
            </a:extLst>
          </p:cNvPr>
          <p:cNvSpPr txBox="1"/>
          <p:nvPr/>
        </p:nvSpPr>
        <p:spPr>
          <a:xfrm>
            <a:off x="2999795" y="3143852"/>
            <a:ext cx="2632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조회한 데이터의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list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model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을 통해 전달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B55196-D650-02D6-5450-3B628C5DF8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3" t="16777" r="173" b="505"/>
          <a:stretch/>
        </p:blipFill>
        <p:spPr>
          <a:xfrm>
            <a:off x="280023" y="3602047"/>
            <a:ext cx="3885450" cy="153812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53442F-0763-638F-E66F-834B57B9A011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9D34661-10A3-D6E8-4CE1-8A29C77509C0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D28827-43E1-246D-75A9-8575570DE757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245525-9404-929F-5A54-400264AF8BD4}"/>
              </a:ext>
            </a:extLst>
          </p:cNvPr>
          <p:cNvSpPr txBox="1"/>
          <p:nvPr/>
        </p:nvSpPr>
        <p:spPr>
          <a:xfrm>
            <a:off x="2222748" y="3871322"/>
            <a:ext cx="456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문의글조회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userallinqu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84BB99-F2C8-1D95-07A4-F42668F3BD75}"/>
              </a:ext>
            </a:extLst>
          </p:cNvPr>
          <p:cNvCxnSpPr>
            <a:cxnSpLocks/>
          </p:cNvCxnSpPr>
          <p:nvPr/>
        </p:nvCxnSpPr>
        <p:spPr>
          <a:xfrm flipV="1">
            <a:off x="2011783" y="3916483"/>
            <a:ext cx="1842020" cy="698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07893BFB-C2F8-E65B-D538-1492E4F9F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1542" y="1116826"/>
            <a:ext cx="6033133" cy="16463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D88135-A13D-3BBE-C49A-B56E609681DB}"/>
              </a:ext>
            </a:extLst>
          </p:cNvPr>
          <p:cNvSpPr txBox="1"/>
          <p:nvPr/>
        </p:nvSpPr>
        <p:spPr>
          <a:xfrm>
            <a:off x="2222748" y="4322020"/>
            <a:ext cx="456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조회한 데이터의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list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model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을 통해 전달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2922E5D-734F-8DFA-C1E0-98BBFFA8DF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542" y="3284008"/>
            <a:ext cx="6040435" cy="16111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74BA0E3-F260-B4A7-5A7E-B4C2F3A416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42" y="5993769"/>
            <a:ext cx="1902644" cy="3374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A61C6BD-30D7-514B-6470-860718B2D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542" y="6331219"/>
            <a:ext cx="2499934" cy="1721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0A071D7-3EDC-EDC2-DE6E-1887AE98F6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541" y="5288749"/>
            <a:ext cx="4564183" cy="574687"/>
          </a:xfrm>
          <a:prstGeom prst="rect">
            <a:avLst/>
          </a:prstGeom>
        </p:spPr>
      </p:pic>
      <p:sp>
        <p:nvSpPr>
          <p:cNvPr id="40" name="화살표: 왼쪽/오른쪽 39">
            <a:extLst>
              <a:ext uri="{FF2B5EF4-FFF2-40B4-BE49-F238E27FC236}">
                <a16:creationId xmlns:a16="http://schemas.microsoft.com/office/drawing/2014/main" id="{275EA011-8266-D966-C3C1-D78A07B1A948}"/>
              </a:ext>
            </a:extLst>
          </p:cNvPr>
          <p:cNvSpPr/>
          <p:nvPr/>
        </p:nvSpPr>
        <p:spPr>
          <a:xfrm rot="16200000" flipV="1">
            <a:off x="2819746" y="6011150"/>
            <a:ext cx="518347" cy="323375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BA6E016-8994-5A30-0363-5BC75ACF4F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18" y="5504955"/>
            <a:ext cx="320084" cy="320084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EC8020A-1A6C-A688-90EA-90FEA787ED6B}"/>
              </a:ext>
            </a:extLst>
          </p:cNvPr>
          <p:cNvCxnSpPr>
            <a:cxnSpLocks/>
          </p:cNvCxnSpPr>
          <p:nvPr/>
        </p:nvCxnSpPr>
        <p:spPr>
          <a:xfrm flipV="1">
            <a:off x="1111310" y="5447945"/>
            <a:ext cx="844906" cy="11910"/>
          </a:xfrm>
          <a:prstGeom prst="line">
            <a:avLst/>
          </a:prstGeom>
          <a:ln w="1905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BD14DEA4-E03B-3A3F-3F55-93E7CCA386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1749" y="5294851"/>
            <a:ext cx="4729589" cy="55692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FBE59F6-43B3-3853-35B5-4C5ED84C59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751" y="5974005"/>
            <a:ext cx="1902644" cy="337450"/>
          </a:xfrm>
          <a:prstGeom prst="rect">
            <a:avLst/>
          </a:prstGeom>
        </p:spPr>
      </p:pic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2E7B7975-ABBA-647B-01B1-302FA1609B32}"/>
              </a:ext>
            </a:extLst>
          </p:cNvPr>
          <p:cNvSpPr/>
          <p:nvPr/>
        </p:nvSpPr>
        <p:spPr>
          <a:xfrm rot="16200000" flipV="1">
            <a:off x="7739708" y="6016639"/>
            <a:ext cx="556925" cy="323376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D5395E0-5FA1-57BB-FEE8-7B005ED0EE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42" y="5481875"/>
            <a:ext cx="304956" cy="304956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54FA6D4-45A2-661E-9596-D8FB7650A8B1}"/>
              </a:ext>
            </a:extLst>
          </p:cNvPr>
          <p:cNvCxnSpPr>
            <a:cxnSpLocks/>
          </p:cNvCxnSpPr>
          <p:nvPr/>
        </p:nvCxnSpPr>
        <p:spPr>
          <a:xfrm>
            <a:off x="6082504" y="5452074"/>
            <a:ext cx="9778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D1FEB007-D7BC-6344-E7BC-65ED306569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1749" y="6305132"/>
            <a:ext cx="2467278" cy="187983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415A7341-22A0-BCDC-7164-7CA52D32EC11}"/>
              </a:ext>
            </a:extLst>
          </p:cNvPr>
          <p:cNvSpPr/>
          <p:nvPr/>
        </p:nvSpPr>
        <p:spPr>
          <a:xfrm rot="16200000">
            <a:off x="4858534" y="5055588"/>
            <a:ext cx="523030" cy="41152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1F9EDCE-E4E0-07A0-75DC-F6CD49CC6C25}"/>
              </a:ext>
            </a:extLst>
          </p:cNvPr>
          <p:cNvCxnSpPr>
            <a:cxnSpLocks/>
          </p:cNvCxnSpPr>
          <p:nvPr/>
        </p:nvCxnSpPr>
        <p:spPr>
          <a:xfrm flipV="1">
            <a:off x="1729502" y="3986197"/>
            <a:ext cx="539684" cy="1300081"/>
          </a:xfrm>
          <a:prstGeom prst="straightConnector1">
            <a:avLst/>
          </a:prstGeom>
          <a:ln w="12700">
            <a:solidFill>
              <a:srgbClr val="4B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91451175-DE68-BC66-582C-50582CE0A637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4475958" y="3899652"/>
            <a:ext cx="2119870" cy="23933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C0FF43EC-F734-9AD9-B256-7AF51D6695F0}"/>
              </a:ext>
            </a:extLst>
          </p:cNvPr>
          <p:cNvCxnSpPr>
            <a:cxnSpLocks/>
          </p:cNvCxnSpPr>
          <p:nvPr/>
        </p:nvCxnSpPr>
        <p:spPr>
          <a:xfrm>
            <a:off x="5666375" y="5087303"/>
            <a:ext cx="1019238" cy="190610"/>
          </a:xfrm>
          <a:prstGeom prst="bentConnector3">
            <a:avLst>
              <a:gd name="adj1" fmla="val 10147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3049B504-6473-62A8-76F4-494E6B0DE52C}"/>
              </a:ext>
            </a:extLst>
          </p:cNvPr>
          <p:cNvSpPr/>
          <p:nvPr/>
        </p:nvSpPr>
        <p:spPr>
          <a:xfrm>
            <a:off x="5278653" y="2017258"/>
            <a:ext cx="523030" cy="41152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32535A-1B56-D42E-69EE-91698F46393A}"/>
              </a:ext>
            </a:extLst>
          </p:cNvPr>
          <p:cNvSpPr txBox="1"/>
          <p:nvPr/>
        </p:nvSpPr>
        <p:spPr>
          <a:xfrm>
            <a:off x="5786619" y="676606"/>
            <a:ext cx="229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고객 문의내역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3E8AAC-C2B9-C574-CCDF-B07247403BF3}"/>
              </a:ext>
            </a:extLst>
          </p:cNvPr>
          <p:cNvSpPr txBox="1"/>
          <p:nvPr/>
        </p:nvSpPr>
        <p:spPr>
          <a:xfrm>
            <a:off x="5786619" y="2861242"/>
            <a:ext cx="229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 문의내역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F2B017A-39FB-6309-766C-6BE831660FE4}"/>
              </a:ext>
            </a:extLst>
          </p:cNvPr>
          <p:cNvSpPr/>
          <p:nvPr/>
        </p:nvSpPr>
        <p:spPr>
          <a:xfrm>
            <a:off x="5830696" y="3235643"/>
            <a:ext cx="6182953" cy="172943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6EF82CA-D5BF-7A42-AC7E-B8C54F30191F}"/>
              </a:ext>
            </a:extLst>
          </p:cNvPr>
          <p:cNvSpPr txBox="1"/>
          <p:nvPr/>
        </p:nvSpPr>
        <p:spPr>
          <a:xfrm>
            <a:off x="3867095" y="4773894"/>
            <a:ext cx="145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39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2CBE42-CF4D-BFA5-889F-662300EC4DA8}"/>
              </a:ext>
            </a:extLst>
          </p:cNvPr>
          <p:cNvSpPr/>
          <p:nvPr/>
        </p:nvSpPr>
        <p:spPr>
          <a:xfrm>
            <a:off x="7137407" y="329318"/>
            <a:ext cx="4666409" cy="2091276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6D533C-956D-A0D2-638B-E9350E14A83B}"/>
              </a:ext>
            </a:extLst>
          </p:cNvPr>
          <p:cNvSpPr/>
          <p:nvPr/>
        </p:nvSpPr>
        <p:spPr>
          <a:xfrm>
            <a:off x="220589" y="1390848"/>
            <a:ext cx="4209358" cy="5317859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689E37-D6D3-4A30-8145-BA351F91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2" y="1450342"/>
            <a:ext cx="4074356" cy="3415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752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사업자관점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문의내역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07" y="307909"/>
            <a:ext cx="368360" cy="368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54AEA-0EA3-0C9A-131F-E5642E541012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E743BE-908A-4E11-9416-648D70B0F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52" y="827009"/>
            <a:ext cx="6579066" cy="323657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1A44076-9D49-4DE3-BA6B-F0AC98F0C491}"/>
              </a:ext>
            </a:extLst>
          </p:cNvPr>
          <p:cNvSpPr/>
          <p:nvPr/>
        </p:nvSpPr>
        <p:spPr>
          <a:xfrm rot="16200000">
            <a:off x="5516572" y="1133605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8D25BD-A7C5-48B4-A11D-2F1EF9058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52" y="4857201"/>
            <a:ext cx="4074356" cy="1796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678991F-0E7B-4B59-B7D2-372148E49CD1}"/>
              </a:ext>
            </a:extLst>
          </p:cNvPr>
          <p:cNvSpPr txBox="1"/>
          <p:nvPr/>
        </p:nvSpPr>
        <p:spPr>
          <a:xfrm>
            <a:off x="901363" y="4791045"/>
            <a:ext cx="4560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사업자는 답변 등록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form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태그가 보이며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고객은 보이지 않음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C9624C1-C623-4855-8EE4-856B8D05CC4D}"/>
              </a:ext>
            </a:extLst>
          </p:cNvPr>
          <p:cNvCxnSpPr>
            <a:cxnSpLocks/>
          </p:cNvCxnSpPr>
          <p:nvPr/>
        </p:nvCxnSpPr>
        <p:spPr>
          <a:xfrm>
            <a:off x="2521761" y="5037266"/>
            <a:ext cx="0" cy="5397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B1CF9E-7914-42A3-A95D-8E72F5CF7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9803" y="403019"/>
            <a:ext cx="4543717" cy="1965448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370DD981-86DB-455A-94D7-0C5E5EA1331A}"/>
              </a:ext>
            </a:extLst>
          </p:cNvPr>
          <p:cNvSpPr/>
          <p:nvPr/>
        </p:nvSpPr>
        <p:spPr>
          <a:xfrm rot="5400000">
            <a:off x="11242042" y="1844838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EC377D-C2CC-4351-9A4F-FEDF6A56E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214" y="2741271"/>
            <a:ext cx="5186329" cy="2323111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5BB5E9-7724-48E9-B8F6-803964A963C4}"/>
              </a:ext>
            </a:extLst>
          </p:cNvPr>
          <p:cNvCxnSpPr>
            <a:cxnSpLocks/>
          </p:cNvCxnSpPr>
          <p:nvPr/>
        </p:nvCxnSpPr>
        <p:spPr>
          <a:xfrm>
            <a:off x="7004807" y="4757489"/>
            <a:ext cx="173652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E4F286E-DDED-4B44-8674-78E4DC2D4CBF}"/>
              </a:ext>
            </a:extLst>
          </p:cNvPr>
          <p:cNvCxnSpPr/>
          <p:nvPr/>
        </p:nvCxnSpPr>
        <p:spPr>
          <a:xfrm>
            <a:off x="7004807" y="4605556"/>
            <a:ext cx="214758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9C87C7FF-68C1-4A70-A667-90AB129F7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8440" y="4317369"/>
            <a:ext cx="1902644" cy="3374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6F0F1A2-E0FD-4CF4-B6EC-16C16BB2E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5650" y="4644280"/>
            <a:ext cx="2271004" cy="13089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F9ED05C-D87B-48F0-83CF-974754C177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8440" y="4767104"/>
            <a:ext cx="1831081" cy="15671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0A5FC4F-656F-46A5-BABA-DBE781FEE7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9496" y="5147489"/>
            <a:ext cx="4442582" cy="53287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D30FE5-B1B1-4D17-9C22-E98DB4413C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1900" y="5804069"/>
            <a:ext cx="4195539" cy="4572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0495C0-88BE-4261-A58E-B583D00C78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969" y="5532675"/>
            <a:ext cx="229002" cy="229002"/>
          </a:xfrm>
          <a:prstGeom prst="rect">
            <a:avLst/>
          </a:prstGeom>
        </p:spPr>
      </p:pic>
      <p:sp>
        <p:nvSpPr>
          <p:cNvPr id="56" name="화살표: 왼쪽/오른쪽 55">
            <a:extLst>
              <a:ext uri="{FF2B5EF4-FFF2-40B4-BE49-F238E27FC236}">
                <a16:creationId xmlns:a16="http://schemas.microsoft.com/office/drawing/2014/main" id="{761B4688-09C8-4FDC-A0B1-76A46871C54C}"/>
              </a:ext>
            </a:extLst>
          </p:cNvPr>
          <p:cNvSpPr/>
          <p:nvPr/>
        </p:nvSpPr>
        <p:spPr>
          <a:xfrm rot="16200000" flipV="1">
            <a:off x="6262746" y="4860379"/>
            <a:ext cx="340236" cy="201567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4E63BE6-489F-4448-8898-491370D9BA7C}"/>
              </a:ext>
            </a:extLst>
          </p:cNvPr>
          <p:cNvCxnSpPr>
            <a:cxnSpLocks/>
          </p:cNvCxnSpPr>
          <p:nvPr/>
        </p:nvCxnSpPr>
        <p:spPr>
          <a:xfrm>
            <a:off x="5049030" y="5274992"/>
            <a:ext cx="73098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B70436D-0CF4-4725-8B97-0192E8D70B7A}"/>
              </a:ext>
            </a:extLst>
          </p:cNvPr>
          <p:cNvCxnSpPr>
            <a:cxnSpLocks/>
          </p:cNvCxnSpPr>
          <p:nvPr/>
        </p:nvCxnSpPr>
        <p:spPr>
          <a:xfrm>
            <a:off x="5128446" y="5941735"/>
            <a:ext cx="794182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93A15C92-7445-4E8B-88CE-B5515E8C13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0950" y="6325430"/>
            <a:ext cx="6269532" cy="307707"/>
          </a:xfrm>
          <a:prstGeom prst="rect">
            <a:avLst/>
          </a:prstGeom>
        </p:spPr>
      </p:pic>
      <p:sp>
        <p:nvSpPr>
          <p:cNvPr id="64" name="화살표: 위로 굽음 63">
            <a:extLst>
              <a:ext uri="{FF2B5EF4-FFF2-40B4-BE49-F238E27FC236}">
                <a16:creationId xmlns:a16="http://schemas.microsoft.com/office/drawing/2014/main" id="{E52EF583-BD12-42F3-A2FA-1896E488C1B6}"/>
              </a:ext>
            </a:extLst>
          </p:cNvPr>
          <p:cNvSpPr/>
          <p:nvPr/>
        </p:nvSpPr>
        <p:spPr>
          <a:xfrm>
            <a:off x="8989040" y="5037266"/>
            <a:ext cx="891021" cy="862929"/>
          </a:xfrm>
          <a:prstGeom prst="bentUpArrow">
            <a:avLst>
              <a:gd name="adj1" fmla="val 19688"/>
              <a:gd name="adj2" fmla="val 25000"/>
              <a:gd name="adj3" fmla="val 25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8BF315-E2D4-4AFF-9286-658D5F128C43}"/>
              </a:ext>
            </a:extLst>
          </p:cNvPr>
          <p:cNvSpPr txBox="1"/>
          <p:nvPr/>
        </p:nvSpPr>
        <p:spPr>
          <a:xfrm>
            <a:off x="8615789" y="4282130"/>
            <a:ext cx="3809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 사업자문의답변등록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insert_answer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AF0900-F478-4D38-BE01-3AE0DFF23431}"/>
              </a:ext>
            </a:extLst>
          </p:cNvPr>
          <p:cNvSpPr txBox="1"/>
          <p:nvPr/>
        </p:nvSpPr>
        <p:spPr>
          <a:xfrm>
            <a:off x="8837908" y="3830862"/>
            <a:ext cx="3809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Setter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 정보 저장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645FD2C-4F8A-4D3F-B550-BE3BFADF74D4}"/>
              </a:ext>
            </a:extLst>
          </p:cNvPr>
          <p:cNvSpPr txBox="1"/>
          <p:nvPr/>
        </p:nvSpPr>
        <p:spPr>
          <a:xfrm>
            <a:off x="8698011" y="4562711"/>
            <a:ext cx="3809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해당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문의글의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상태를 “답변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완료＂로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바꿈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77FB38-521E-14C0-CADC-024E84243A11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112877-11CA-9456-560C-21C22456C5ED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43DE10-CD07-0759-383F-DCC52AA40A87}"/>
              </a:ext>
            </a:extLst>
          </p:cNvPr>
          <p:cNvSpPr txBox="1"/>
          <p:nvPr/>
        </p:nvSpPr>
        <p:spPr>
          <a:xfrm>
            <a:off x="5755826" y="1143203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37C2235-91D0-5450-3881-28FB188A991D}"/>
              </a:ext>
            </a:extLst>
          </p:cNvPr>
          <p:cNvSpPr/>
          <p:nvPr/>
        </p:nvSpPr>
        <p:spPr>
          <a:xfrm rot="5400000">
            <a:off x="2850489" y="1258757"/>
            <a:ext cx="373071" cy="28885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D8ED67-571C-4C21-B59D-B6991101027C}"/>
              </a:ext>
            </a:extLst>
          </p:cNvPr>
          <p:cNvSpPr txBox="1"/>
          <p:nvPr/>
        </p:nvSpPr>
        <p:spPr>
          <a:xfrm>
            <a:off x="10798789" y="1801825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8D4470-527A-87B0-B7C4-F186060AA6B7}"/>
              </a:ext>
            </a:extLst>
          </p:cNvPr>
          <p:cNvCxnSpPr>
            <a:cxnSpLocks/>
          </p:cNvCxnSpPr>
          <p:nvPr/>
        </p:nvCxnSpPr>
        <p:spPr>
          <a:xfrm flipV="1">
            <a:off x="4337108" y="1708879"/>
            <a:ext cx="2862695" cy="21199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6731E41-A316-41C0-B041-095E256645C7}"/>
              </a:ext>
            </a:extLst>
          </p:cNvPr>
          <p:cNvSpPr/>
          <p:nvPr/>
        </p:nvSpPr>
        <p:spPr>
          <a:xfrm rot="5400000">
            <a:off x="9360394" y="2364052"/>
            <a:ext cx="523030" cy="41152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3280B-8CF4-0BFE-2E70-89CA8E090CCE}"/>
              </a:ext>
            </a:extLst>
          </p:cNvPr>
          <p:cNvSpPr txBox="1"/>
          <p:nvPr/>
        </p:nvSpPr>
        <p:spPr>
          <a:xfrm>
            <a:off x="10811010" y="4685821"/>
            <a:ext cx="1458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18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11328" y="2019872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491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001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91" y="307909"/>
            <a:ext cx="368360" cy="368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82A85-6B28-82C3-35A3-E3884C3D3640}"/>
              </a:ext>
            </a:extLst>
          </p:cNvPr>
          <p:cNvSpPr txBox="1"/>
          <p:nvPr/>
        </p:nvSpPr>
        <p:spPr>
          <a:xfrm>
            <a:off x="2328377" y="846033"/>
            <a:ext cx="22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CC2B87-BB4B-D117-EC16-D4BF5FD0B51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52311" y="1030699"/>
            <a:ext cx="7087378" cy="0"/>
          </a:xfrm>
          <a:prstGeom prst="line">
            <a:avLst/>
          </a:prstGeom>
          <a:ln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677B16-7A93-E050-A27E-BB3378E5FDF1}"/>
              </a:ext>
            </a:extLst>
          </p:cNvPr>
          <p:cNvSpPr txBox="1"/>
          <p:nvPr/>
        </p:nvSpPr>
        <p:spPr>
          <a:xfrm>
            <a:off x="2480389" y="1104034"/>
            <a:ext cx="126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홍선기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58B17-5457-B944-AF0D-4876FA0407E8}"/>
              </a:ext>
            </a:extLst>
          </p:cNvPr>
          <p:cNvSpPr txBox="1"/>
          <p:nvPr/>
        </p:nvSpPr>
        <p:spPr>
          <a:xfrm>
            <a:off x="4330570" y="1460706"/>
            <a:ext cx="5309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사업자 로그인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포인트 충전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구현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 기능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구현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Websocket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채팅 기능 구현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카테고리 별 상품 표시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 선택 기능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9CCD0-DA41-7377-1C2E-49EC4663FD0D}"/>
              </a:ext>
            </a:extLst>
          </p:cNvPr>
          <p:cNvSpPr txBox="1"/>
          <p:nvPr/>
        </p:nvSpPr>
        <p:spPr>
          <a:xfrm>
            <a:off x="2328377" y="2705994"/>
            <a:ext cx="22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7DF3DF7-A533-AE43-EDB9-7F0BCDF63C7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552311" y="2890660"/>
            <a:ext cx="7087378" cy="0"/>
          </a:xfrm>
          <a:prstGeom prst="line">
            <a:avLst/>
          </a:prstGeom>
          <a:ln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7C408D-9552-3256-29D5-D0C7BDF18853}"/>
              </a:ext>
            </a:extLst>
          </p:cNvPr>
          <p:cNvSpPr txBox="1"/>
          <p:nvPr/>
        </p:nvSpPr>
        <p:spPr>
          <a:xfrm>
            <a:off x="2480389" y="2963995"/>
            <a:ext cx="126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안재영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89F641-0830-0F88-AD0E-8378DB079E97}"/>
              </a:ext>
            </a:extLst>
          </p:cNvPr>
          <p:cNvSpPr txBox="1"/>
          <p:nvPr/>
        </p:nvSpPr>
        <p:spPr>
          <a:xfrm>
            <a:off x="4330569" y="3303641"/>
            <a:ext cx="5309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ko-KR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메인 페이지 히트 상품 / 내 주변 가게 표시 구현</a:t>
            </a:r>
            <a:r>
              <a:rPr lang="ko-KR" altLang="en-US" sz="16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나눔고딕"/>
                <a:ea typeface="나눔고딕"/>
              </a:rPr>
              <a:t> 상품 찜 / 장바구니 등록 구현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lang="ko-KR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이용권 구매 / 환불 구현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lang="ko-KR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검색 기능 </a:t>
            </a:r>
            <a:r>
              <a:rPr lang="en-US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고딕"/>
                <a:ea typeface="나눔고딕"/>
              </a:rPr>
              <a:t> 게시물 </a:t>
            </a:r>
            <a:r>
              <a:rPr lang="ko-KR" altLang="en-US" sz="1600" dirty="0" err="1">
                <a:solidFill>
                  <a:schemeClr val="bg1"/>
                </a:solidFill>
                <a:latin typeface="나눔고딕"/>
                <a:ea typeface="나눔고딕"/>
              </a:rPr>
              <a:t>페이징</a:t>
            </a:r>
            <a:r>
              <a:rPr lang="ko-KR" altLang="en-US" sz="1600" dirty="0">
                <a:solidFill>
                  <a:schemeClr val="bg1"/>
                </a:solidFill>
                <a:latin typeface="나눔고딕"/>
                <a:ea typeface="나눔고딕"/>
              </a:rPr>
              <a:t> 처리 구현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고딕"/>
                <a:ea typeface="나눔고딕"/>
              </a:rPr>
              <a:t>회원 관리 및 수익금 조회 그래프 구현</a:t>
            </a:r>
          </a:p>
          <a:p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A2D21B-C683-375D-DFDB-84B580F1C37E}"/>
              </a:ext>
            </a:extLst>
          </p:cNvPr>
          <p:cNvSpPr txBox="1"/>
          <p:nvPr/>
        </p:nvSpPr>
        <p:spPr>
          <a:xfrm>
            <a:off x="2328377" y="4506972"/>
            <a:ext cx="22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12D92E2-A9CC-8DA6-6261-40AA69EF3F4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552311" y="4691638"/>
            <a:ext cx="7087378" cy="0"/>
          </a:xfrm>
          <a:prstGeom prst="line">
            <a:avLst/>
          </a:prstGeom>
          <a:ln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123313-6151-F4D2-7D35-AB1534B6AE14}"/>
              </a:ext>
            </a:extLst>
          </p:cNvPr>
          <p:cNvSpPr txBox="1"/>
          <p:nvPr/>
        </p:nvSpPr>
        <p:spPr>
          <a:xfrm>
            <a:off x="2480389" y="4764973"/>
            <a:ext cx="126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라경주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CC3581-95FF-EF4D-572E-D9F704BAD46A}"/>
              </a:ext>
            </a:extLst>
          </p:cNvPr>
          <p:cNvSpPr txBox="1"/>
          <p:nvPr/>
        </p:nvSpPr>
        <p:spPr>
          <a:xfrm>
            <a:off x="4330570" y="5121645"/>
            <a:ext cx="5309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 구현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등록글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조회 구현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저장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삭제 구현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ko-KR" altLang="en-US" sz="16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베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이스 통합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848A7-0562-91E9-A542-0ED7A058E987}"/>
              </a:ext>
            </a:extLst>
          </p:cNvPr>
          <p:cNvSpPr txBox="1"/>
          <p:nvPr/>
        </p:nvSpPr>
        <p:spPr>
          <a:xfrm>
            <a:off x="8698523" y="249360"/>
            <a:ext cx="4783495" cy="36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공동 작업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UI/UX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설계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DB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설계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11CE5A-A43C-CDA3-A0A9-942E99035672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E06B22-9A02-6A88-69AA-AB3FEEE64537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7CE4F0-ED6F-95DF-490A-DF1D6B4B5B23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444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752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사업자관점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문의내역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07" y="307909"/>
            <a:ext cx="368360" cy="3683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E282FA-09F7-4801-91A0-519828E1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3" y="1030699"/>
            <a:ext cx="4478835" cy="50319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A925270-FBC0-411C-AC6B-CF7134C43ABB}"/>
              </a:ext>
            </a:extLst>
          </p:cNvPr>
          <p:cNvSpPr txBox="1"/>
          <p:nvPr/>
        </p:nvSpPr>
        <p:spPr>
          <a:xfrm>
            <a:off x="1776693" y="4989212"/>
            <a:ext cx="3809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문의글에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답변이 달리면서 답변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form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태그는 사라짐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825EE5-5B8A-4EB8-AD0F-173716B13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728" y="1325035"/>
            <a:ext cx="6935596" cy="3523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D76FEC-6B51-46B5-BDB0-344BDD904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728" y="2074143"/>
            <a:ext cx="6935596" cy="359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DF318-5932-40DE-B692-D25B515B22EF}"/>
              </a:ext>
            </a:extLst>
          </p:cNvPr>
          <p:cNvSpPr txBox="1"/>
          <p:nvPr/>
        </p:nvSpPr>
        <p:spPr>
          <a:xfrm>
            <a:off x="5083728" y="980015"/>
            <a:ext cx="253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&lt;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사업자 문의내역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DEC5AC-13AC-4C38-8A48-60893197796C}"/>
              </a:ext>
            </a:extLst>
          </p:cNvPr>
          <p:cNvSpPr txBox="1"/>
          <p:nvPr/>
        </p:nvSpPr>
        <p:spPr>
          <a:xfrm>
            <a:off x="5083727" y="1677341"/>
            <a:ext cx="253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&lt;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고객 문의내역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02552-4370-45D0-AF1C-3EC0B29DA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5630" y="3401976"/>
            <a:ext cx="5041581" cy="15717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3FE72C8-7719-402C-9112-74223EEA2EAC}"/>
              </a:ext>
            </a:extLst>
          </p:cNvPr>
          <p:cNvSpPr txBox="1"/>
          <p:nvPr/>
        </p:nvSpPr>
        <p:spPr>
          <a:xfrm>
            <a:off x="7561528" y="2874580"/>
            <a:ext cx="253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&lt;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문의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&gt;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B501BE-8F3E-4AB7-B7A3-03B5EA47C940}"/>
              </a:ext>
            </a:extLst>
          </p:cNvPr>
          <p:cNvCxnSpPr>
            <a:cxnSpLocks/>
          </p:cNvCxnSpPr>
          <p:nvPr/>
        </p:nvCxnSpPr>
        <p:spPr>
          <a:xfrm>
            <a:off x="10377182" y="4479721"/>
            <a:ext cx="5033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B65E20-7F05-49FE-025E-4509D8F35F83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505EE4-C72C-87D0-6829-64C9D92D3400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2D5ED2-CE09-1CA3-29CF-A2C5CBAE1C77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EFCC76-E4CF-41FC-C5B4-3558F4C016B4}"/>
              </a:ext>
            </a:extLst>
          </p:cNvPr>
          <p:cNvCxnSpPr>
            <a:cxnSpLocks/>
          </p:cNvCxnSpPr>
          <p:nvPr/>
        </p:nvCxnSpPr>
        <p:spPr>
          <a:xfrm>
            <a:off x="10719639" y="2336083"/>
            <a:ext cx="5033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A5FEDC7-6FB9-2B1E-FC00-D422FC8476B9}"/>
              </a:ext>
            </a:extLst>
          </p:cNvPr>
          <p:cNvCxnSpPr>
            <a:cxnSpLocks/>
          </p:cNvCxnSpPr>
          <p:nvPr/>
        </p:nvCxnSpPr>
        <p:spPr>
          <a:xfrm>
            <a:off x="10532262" y="1552646"/>
            <a:ext cx="5033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347F23-5245-CB6C-2481-0A7DCA441D85}"/>
              </a:ext>
            </a:extLst>
          </p:cNvPr>
          <p:cNvCxnSpPr>
            <a:cxnSpLocks/>
          </p:cNvCxnSpPr>
          <p:nvPr/>
        </p:nvCxnSpPr>
        <p:spPr>
          <a:xfrm>
            <a:off x="1695554" y="4799606"/>
            <a:ext cx="0" cy="4358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DF5938-D319-4196-5F0D-54A83BA53C1E}"/>
              </a:ext>
            </a:extLst>
          </p:cNvPr>
          <p:cNvSpPr/>
          <p:nvPr/>
        </p:nvSpPr>
        <p:spPr>
          <a:xfrm>
            <a:off x="335206" y="980016"/>
            <a:ext cx="4588314" cy="515506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01C680-6792-8546-A6D1-43D4765B6533}"/>
              </a:ext>
            </a:extLst>
          </p:cNvPr>
          <p:cNvSpPr/>
          <p:nvPr/>
        </p:nvSpPr>
        <p:spPr>
          <a:xfrm>
            <a:off x="5857241" y="3322312"/>
            <a:ext cx="5178360" cy="1731114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148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5B8CF4-38A7-44CA-AE33-21064BC1F2D3}"/>
              </a:ext>
            </a:extLst>
          </p:cNvPr>
          <p:cNvSpPr/>
          <p:nvPr/>
        </p:nvSpPr>
        <p:spPr>
          <a:xfrm>
            <a:off x="283507" y="1777617"/>
            <a:ext cx="5325377" cy="2302394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A9FF50-59DA-2E2F-8A44-FF742A316746}"/>
              </a:ext>
            </a:extLst>
          </p:cNvPr>
          <p:cNvSpPr/>
          <p:nvPr/>
        </p:nvSpPr>
        <p:spPr>
          <a:xfrm>
            <a:off x="368005" y="6209058"/>
            <a:ext cx="5240879" cy="299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00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리뷰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22" y="320636"/>
            <a:ext cx="368360" cy="3683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D959EB-87E9-4589-9BAF-A248F7A54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6" y="4460868"/>
            <a:ext cx="5240879" cy="17564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75EE64-E446-4F60-87CD-7DF4FCF80946}"/>
              </a:ext>
            </a:extLst>
          </p:cNvPr>
          <p:cNvSpPr txBox="1"/>
          <p:nvPr/>
        </p:nvSpPr>
        <p:spPr>
          <a:xfrm>
            <a:off x="819082" y="6206649"/>
            <a:ext cx="4919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리뷰 작성은 구매자만 가능하여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구매 상품은 마이페이지의 이용권관리에서 확인 가능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2683EF0-3830-4437-883B-D99D3A20B8BB}"/>
              </a:ext>
            </a:extLst>
          </p:cNvPr>
          <p:cNvSpPr/>
          <p:nvPr/>
        </p:nvSpPr>
        <p:spPr>
          <a:xfrm rot="16200000">
            <a:off x="568074" y="4877036"/>
            <a:ext cx="361708" cy="3020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9502B2-ED54-41EC-A2B3-50E2B5A2E09B}"/>
              </a:ext>
            </a:extLst>
          </p:cNvPr>
          <p:cNvSpPr txBox="1"/>
          <p:nvPr/>
        </p:nvSpPr>
        <p:spPr>
          <a:xfrm>
            <a:off x="783989" y="4959858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D0D17-D809-435D-9692-D621E4B39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33" y="1824244"/>
            <a:ext cx="5226825" cy="2246538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0AD6FD1-BF73-5001-28BA-82F0216E6B23}"/>
              </a:ext>
            </a:extLst>
          </p:cNvPr>
          <p:cNvSpPr/>
          <p:nvPr/>
        </p:nvSpPr>
        <p:spPr>
          <a:xfrm rot="18944966">
            <a:off x="2289769" y="3268118"/>
            <a:ext cx="450558" cy="3020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1DC792-AE8A-48DC-9E24-459221CF9D6E}"/>
              </a:ext>
            </a:extLst>
          </p:cNvPr>
          <p:cNvSpPr txBox="1"/>
          <p:nvPr/>
        </p:nvSpPr>
        <p:spPr>
          <a:xfrm>
            <a:off x="2472539" y="3452902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948A9A-A2B8-41DE-9696-1217ECD2B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524" y="830699"/>
            <a:ext cx="4990200" cy="55446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FA218FD-6284-4EE3-B806-E384AD8176B0}"/>
              </a:ext>
            </a:extLst>
          </p:cNvPr>
          <p:cNvSpPr txBox="1"/>
          <p:nvPr/>
        </p:nvSpPr>
        <p:spPr>
          <a:xfrm>
            <a:off x="8448770" y="1405428"/>
            <a:ext cx="2003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로그인 유저만 리뷰 등록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E90837-1FE5-46BF-A453-0A3133E1E729}"/>
              </a:ext>
            </a:extLst>
          </p:cNvPr>
          <p:cNvSpPr txBox="1"/>
          <p:nvPr/>
        </p:nvSpPr>
        <p:spPr>
          <a:xfrm>
            <a:off x="9054040" y="1861814"/>
            <a:ext cx="1634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사업자는 리뷰 등록 불가능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49454-786D-4003-8AAF-2F824B236843}"/>
              </a:ext>
            </a:extLst>
          </p:cNvPr>
          <p:cNvSpPr txBox="1"/>
          <p:nvPr/>
        </p:nvSpPr>
        <p:spPr>
          <a:xfrm>
            <a:off x="8661791" y="2463991"/>
            <a:ext cx="1634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10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자 이하 데이터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전송시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CE87D6-BD6E-43AE-A049-147C2E39CE7D}"/>
              </a:ext>
            </a:extLst>
          </p:cNvPr>
          <p:cNvSpPr txBox="1"/>
          <p:nvPr/>
        </p:nvSpPr>
        <p:spPr>
          <a:xfrm>
            <a:off x="8191420" y="2923120"/>
            <a:ext cx="1634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공백 리뷰 작성 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1D0EFD-32C4-44C9-8505-C922246C2E4F}"/>
              </a:ext>
            </a:extLst>
          </p:cNvPr>
          <p:cNvSpPr txBox="1"/>
          <p:nvPr/>
        </p:nvSpPr>
        <p:spPr>
          <a:xfrm>
            <a:off x="8981090" y="3379506"/>
            <a:ext cx="1634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구매한 고객이 아닐 경우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05458D-D56D-4D21-8882-BE9694F1DB59}"/>
              </a:ext>
            </a:extLst>
          </p:cNvPr>
          <p:cNvSpPr txBox="1"/>
          <p:nvPr/>
        </p:nvSpPr>
        <p:spPr>
          <a:xfrm>
            <a:off x="8609624" y="3835892"/>
            <a:ext cx="3000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리뷰 작성은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한번만 가능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FE0634-07AF-4C23-A6FD-7D350FE4EB33}"/>
              </a:ext>
            </a:extLst>
          </p:cNvPr>
          <p:cNvSpPr txBox="1"/>
          <p:nvPr/>
        </p:nvSpPr>
        <p:spPr>
          <a:xfrm>
            <a:off x="8267259" y="4302368"/>
            <a:ext cx="943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평점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미선택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6CFB0D-CF8D-4BBF-9597-7F1E34CB5D93}"/>
              </a:ext>
            </a:extLst>
          </p:cNvPr>
          <p:cNvSpPr txBox="1"/>
          <p:nvPr/>
        </p:nvSpPr>
        <p:spPr>
          <a:xfrm>
            <a:off x="9638065" y="4748664"/>
            <a:ext cx="197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버튼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클릭시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confirm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메소드 실행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F61370-8CB0-44B8-B81D-92224D25E50C}"/>
              </a:ext>
            </a:extLst>
          </p:cNvPr>
          <p:cNvSpPr txBox="1"/>
          <p:nvPr/>
        </p:nvSpPr>
        <p:spPr>
          <a:xfrm>
            <a:off x="7665768" y="5219644"/>
            <a:ext cx="197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확인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- true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EE3B56-9F72-4487-8DFC-E8B2E159ADE9}"/>
              </a:ext>
            </a:extLst>
          </p:cNvPr>
          <p:cNvSpPr txBox="1"/>
          <p:nvPr/>
        </p:nvSpPr>
        <p:spPr>
          <a:xfrm>
            <a:off x="7675642" y="5523833"/>
            <a:ext cx="197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취소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- false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DFA940-FEDE-4D69-B694-D59567BFCFA1}"/>
              </a:ext>
            </a:extLst>
          </p:cNvPr>
          <p:cNvSpPr txBox="1"/>
          <p:nvPr/>
        </p:nvSpPr>
        <p:spPr>
          <a:xfrm>
            <a:off x="10409013" y="5941873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2C07A-EC95-432E-9F54-FDA62D20C1B3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BBAE8E-5026-0F87-5B70-1064B962B86A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C767E4-3A16-CAF4-D0A5-B0500C91B24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DFC27B08-E059-4018-8C22-1F3B6E3D7D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130"/>
          <a:stretch/>
        </p:blipFill>
        <p:spPr>
          <a:xfrm>
            <a:off x="260571" y="841462"/>
            <a:ext cx="5666700" cy="797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6096304-EEA1-4898-816A-E5088A86D6BC}"/>
              </a:ext>
            </a:extLst>
          </p:cNvPr>
          <p:cNvSpPr txBox="1"/>
          <p:nvPr/>
        </p:nvSpPr>
        <p:spPr>
          <a:xfrm>
            <a:off x="1141117" y="1135167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6FA8A32-BF22-425E-96CB-D95A66EB2E19}"/>
              </a:ext>
            </a:extLst>
          </p:cNvPr>
          <p:cNvSpPr/>
          <p:nvPr/>
        </p:nvSpPr>
        <p:spPr>
          <a:xfrm rot="3535374">
            <a:off x="902770" y="1074170"/>
            <a:ext cx="324503" cy="3020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B7B0CD12-CF2B-EE64-7843-BA22BC7F040A}"/>
              </a:ext>
            </a:extLst>
          </p:cNvPr>
          <p:cNvSpPr/>
          <p:nvPr/>
        </p:nvSpPr>
        <p:spPr>
          <a:xfrm rot="5400000">
            <a:off x="2632414" y="1469517"/>
            <a:ext cx="519645" cy="40518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9D96242-0658-4B2B-BFF6-946C18D132BC}"/>
              </a:ext>
            </a:extLst>
          </p:cNvPr>
          <p:cNvSpPr/>
          <p:nvPr/>
        </p:nvSpPr>
        <p:spPr>
          <a:xfrm rot="16200000">
            <a:off x="2635202" y="4099804"/>
            <a:ext cx="519645" cy="40518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0E1D75D-BC67-4BAD-91B0-AE4E3B653C55}"/>
              </a:ext>
            </a:extLst>
          </p:cNvPr>
          <p:cNvSpPr/>
          <p:nvPr/>
        </p:nvSpPr>
        <p:spPr>
          <a:xfrm>
            <a:off x="5528255" y="2982242"/>
            <a:ext cx="722920" cy="421143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8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A11B67-74A4-C20A-48AB-760F4C6ADB0F}"/>
              </a:ext>
            </a:extLst>
          </p:cNvPr>
          <p:cNvSpPr/>
          <p:nvPr/>
        </p:nvSpPr>
        <p:spPr>
          <a:xfrm>
            <a:off x="8435007" y="4888443"/>
            <a:ext cx="2432862" cy="1749036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00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리뷰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D0D17-D809-435D-9692-D621E4B39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4" y="837654"/>
            <a:ext cx="6002692" cy="2580013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0AD6FD1-BF73-5001-28BA-82F0216E6B23}"/>
              </a:ext>
            </a:extLst>
          </p:cNvPr>
          <p:cNvSpPr/>
          <p:nvPr/>
        </p:nvSpPr>
        <p:spPr>
          <a:xfrm rot="16200000">
            <a:off x="2937712" y="2698895"/>
            <a:ext cx="450558" cy="3020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1DC792-AE8A-48DC-9E24-459221CF9D6E}"/>
              </a:ext>
            </a:extLst>
          </p:cNvPr>
          <p:cNvSpPr txBox="1"/>
          <p:nvPr/>
        </p:nvSpPr>
        <p:spPr>
          <a:xfrm>
            <a:off x="3187792" y="2727783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B2EECD-CED7-46E9-8C21-71397AE5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24" y="3623622"/>
            <a:ext cx="7821092" cy="291374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9DD0A7-BD56-4191-B07F-2F440E2BA7C3}"/>
              </a:ext>
            </a:extLst>
          </p:cNvPr>
          <p:cNvCxnSpPr>
            <a:cxnSpLocks/>
          </p:cNvCxnSpPr>
          <p:nvPr/>
        </p:nvCxnSpPr>
        <p:spPr>
          <a:xfrm>
            <a:off x="3162991" y="3293922"/>
            <a:ext cx="0" cy="5377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DABD300-FFBD-4034-968C-129EED88A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725" y="2047459"/>
            <a:ext cx="2519631" cy="3742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D00CD5-59F9-4261-AC00-A9FE3A407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956" y="2417083"/>
            <a:ext cx="2438400" cy="238125"/>
          </a:xfrm>
          <a:prstGeom prst="rect">
            <a:avLst/>
          </a:prstGeom>
        </p:spPr>
      </p:pic>
      <p:sp>
        <p:nvSpPr>
          <p:cNvPr id="26" name="화살표: 왼쪽/위쪽 25">
            <a:extLst>
              <a:ext uri="{FF2B5EF4-FFF2-40B4-BE49-F238E27FC236}">
                <a16:creationId xmlns:a16="http://schemas.microsoft.com/office/drawing/2014/main" id="{D239AB91-997B-464D-BFF8-401401433E7D}"/>
              </a:ext>
            </a:extLst>
          </p:cNvPr>
          <p:cNvSpPr/>
          <p:nvPr/>
        </p:nvSpPr>
        <p:spPr>
          <a:xfrm rot="10800000">
            <a:off x="9001953" y="2390246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609742-A40E-42A2-8B5D-ED8496E0D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797" y="2833504"/>
            <a:ext cx="5649559" cy="5579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0E6EC19-AE3F-4BB1-A597-2A03216AC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27" y="2860003"/>
            <a:ext cx="205667" cy="2056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8BAA46-0E4B-46F9-8C02-856622B42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231" y="864738"/>
            <a:ext cx="5624371" cy="2609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75EE64-E446-4F60-87CD-7DF4FCF80946}"/>
              </a:ext>
            </a:extLst>
          </p:cNvPr>
          <p:cNvSpPr txBox="1"/>
          <p:nvPr/>
        </p:nvSpPr>
        <p:spPr>
          <a:xfrm>
            <a:off x="2719586" y="6020346"/>
            <a:ext cx="4269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리뷰데이터저장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insertreview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90AA1FC-F8CB-4FB0-BA0E-74F9DC931434}"/>
              </a:ext>
            </a:extLst>
          </p:cNvPr>
          <p:cNvCxnSpPr>
            <a:cxnSpLocks/>
          </p:cNvCxnSpPr>
          <p:nvPr/>
        </p:nvCxnSpPr>
        <p:spPr>
          <a:xfrm>
            <a:off x="6989404" y="2962837"/>
            <a:ext cx="6865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BDEB5DC-060E-4C18-AF94-DEE36AD31394}"/>
              </a:ext>
            </a:extLst>
          </p:cNvPr>
          <p:cNvCxnSpPr>
            <a:cxnSpLocks/>
          </p:cNvCxnSpPr>
          <p:nvPr/>
        </p:nvCxnSpPr>
        <p:spPr>
          <a:xfrm>
            <a:off x="522890" y="6197777"/>
            <a:ext cx="22790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B2B32832-AD25-44CB-8519-D1BCE3E58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8664" y="5005618"/>
            <a:ext cx="2279876" cy="1564101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8666D3C-05D8-42E1-9996-11A72C430E8C}"/>
              </a:ext>
            </a:extLst>
          </p:cNvPr>
          <p:cNvSpPr/>
          <p:nvPr/>
        </p:nvSpPr>
        <p:spPr>
          <a:xfrm rot="16200000" flipH="1">
            <a:off x="6918889" y="3394403"/>
            <a:ext cx="476954" cy="350598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34FC798-69EC-42F7-B1F4-7C6842094F2E}"/>
              </a:ext>
            </a:extLst>
          </p:cNvPr>
          <p:cNvCxnSpPr>
            <a:cxnSpLocks/>
          </p:cNvCxnSpPr>
          <p:nvPr/>
        </p:nvCxnSpPr>
        <p:spPr>
          <a:xfrm>
            <a:off x="7892278" y="5919745"/>
            <a:ext cx="68615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C43DDCE-567B-4C2A-B0F7-ACA14617D7ED}"/>
              </a:ext>
            </a:extLst>
          </p:cNvPr>
          <p:cNvSpPr txBox="1"/>
          <p:nvPr/>
        </p:nvSpPr>
        <p:spPr>
          <a:xfrm>
            <a:off x="6824290" y="6081497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0E4E98-7298-4072-B2E5-FACCF9A6F27D}"/>
              </a:ext>
            </a:extLst>
          </p:cNvPr>
          <p:cNvSpPr txBox="1"/>
          <p:nvPr/>
        </p:nvSpPr>
        <p:spPr>
          <a:xfrm>
            <a:off x="2352717" y="4879653"/>
            <a:ext cx="4269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현재 날짜 메서드 호출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79740CD-76E0-4D60-BCB8-0D377375C550}"/>
              </a:ext>
            </a:extLst>
          </p:cNvPr>
          <p:cNvSpPr/>
          <p:nvPr/>
        </p:nvSpPr>
        <p:spPr>
          <a:xfrm>
            <a:off x="8215701" y="3725313"/>
            <a:ext cx="3763902" cy="99199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5DB585-ED39-459E-B025-4217AB4835AB}"/>
              </a:ext>
            </a:extLst>
          </p:cNvPr>
          <p:cNvSpPr txBox="1"/>
          <p:nvPr/>
        </p:nvSpPr>
        <p:spPr>
          <a:xfrm>
            <a:off x="8329360" y="3865476"/>
            <a:ext cx="5383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현재 로그인 고객의 정보와 날짜 메서드를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호출하여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setter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 데이터 저장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리뷰데이터 저장 메서드 호출하여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DB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 전달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14DBD80-DDAF-544F-FD47-181EE3C9415D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1693377-C978-0529-3AB9-E667425D4CBC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342D1A-94D2-D4ED-3AC5-D9774318DD85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57516F0-0F98-4003-9E49-76241AC12819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56" y="297083"/>
            <a:ext cx="368360" cy="3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57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D79EE9-374B-CFCB-05BB-F1829E26F2AD}"/>
              </a:ext>
            </a:extLst>
          </p:cNvPr>
          <p:cNvSpPr/>
          <p:nvPr/>
        </p:nvSpPr>
        <p:spPr>
          <a:xfrm>
            <a:off x="352872" y="1002129"/>
            <a:ext cx="3688300" cy="4694131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0" y="212134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5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리뷰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56" y="297083"/>
            <a:ext cx="368360" cy="368360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0AD6FD1-BF73-5001-28BA-82F0216E6B23}"/>
              </a:ext>
            </a:extLst>
          </p:cNvPr>
          <p:cNvSpPr/>
          <p:nvPr/>
        </p:nvSpPr>
        <p:spPr>
          <a:xfrm rot="5400000">
            <a:off x="6344198" y="4514810"/>
            <a:ext cx="450558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311344-B92A-4F81-BCBD-9D8F92C94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002" y="4272207"/>
            <a:ext cx="2105025" cy="1266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75EE64-E446-4F60-87CD-7DF4FCF80946}"/>
              </a:ext>
            </a:extLst>
          </p:cNvPr>
          <p:cNvSpPr txBox="1"/>
          <p:nvPr/>
        </p:nvSpPr>
        <p:spPr>
          <a:xfrm>
            <a:off x="9938598" y="5589878"/>
            <a:ext cx="4269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고객들이 등록한 리뷰가 없을 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BD54E5-4698-4470-9748-284203E7B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13" y="1084602"/>
            <a:ext cx="3481574" cy="45375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46C105-F7C9-44C1-B1DE-742948D1E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922" y="1596243"/>
            <a:ext cx="7305434" cy="382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0B3D16-7159-47D5-9212-2269157E8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367" y="1959852"/>
            <a:ext cx="4375006" cy="1898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C01073-2BAF-4418-B24D-C171394FB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367" y="3826679"/>
            <a:ext cx="4008158" cy="383001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7D6DDAF-A77C-4FB7-9143-F5C8311E7EC9}"/>
              </a:ext>
            </a:extLst>
          </p:cNvPr>
          <p:cNvSpPr/>
          <p:nvPr/>
        </p:nvSpPr>
        <p:spPr>
          <a:xfrm>
            <a:off x="4383922" y="4926268"/>
            <a:ext cx="4822587" cy="89899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62D31-7CC0-4923-9902-969BC1470651}"/>
              </a:ext>
            </a:extLst>
          </p:cNvPr>
          <p:cNvSpPr txBox="1"/>
          <p:nvPr/>
        </p:nvSpPr>
        <p:spPr>
          <a:xfrm>
            <a:off x="4443344" y="5006492"/>
            <a:ext cx="5383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제품조회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controller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에서 해당 제품의 리뷰들을 조회한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데이터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(list)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등록된 리뷰들의 평점을 모아 계산한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평균값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등록된 리뷰의 개수를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을 통해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jsp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 전달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C35AB36-8121-4930-A1DA-C00471107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1729" y="390487"/>
            <a:ext cx="2095128" cy="3195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A58A8F-A295-4DED-A322-F48C4C73A1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1282" y="676850"/>
            <a:ext cx="2695575" cy="219075"/>
          </a:xfrm>
          <a:prstGeom prst="rect">
            <a:avLst/>
          </a:prstGeom>
        </p:spPr>
      </p:pic>
      <p:sp>
        <p:nvSpPr>
          <p:cNvPr id="30" name="화살표: 왼쪽/위쪽 29">
            <a:extLst>
              <a:ext uri="{FF2B5EF4-FFF2-40B4-BE49-F238E27FC236}">
                <a16:creationId xmlns:a16="http://schemas.microsoft.com/office/drawing/2014/main" id="{1DB65304-979C-4A77-BB35-94B4263A19E7}"/>
              </a:ext>
            </a:extLst>
          </p:cNvPr>
          <p:cNvSpPr/>
          <p:nvPr/>
        </p:nvSpPr>
        <p:spPr>
          <a:xfrm>
            <a:off x="9659003" y="997989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C4FDF7-2871-4B8B-816C-0E69BCB75C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3322" y="997832"/>
            <a:ext cx="3798640" cy="485704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4180C9E-C8E2-4F11-95EE-1B7C85FC1201}"/>
              </a:ext>
            </a:extLst>
          </p:cNvPr>
          <p:cNvCxnSpPr>
            <a:cxnSpLocks/>
          </p:cNvCxnSpPr>
          <p:nvPr/>
        </p:nvCxnSpPr>
        <p:spPr>
          <a:xfrm>
            <a:off x="6462517" y="1166686"/>
            <a:ext cx="5774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CBFEF41-F5CF-4C43-BFE5-6C8680D90F11}"/>
              </a:ext>
            </a:extLst>
          </p:cNvPr>
          <p:cNvCxnSpPr>
            <a:cxnSpLocks/>
          </p:cNvCxnSpPr>
          <p:nvPr/>
        </p:nvCxnSpPr>
        <p:spPr>
          <a:xfrm>
            <a:off x="6294425" y="2139186"/>
            <a:ext cx="20924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4B825FB1-FCA9-4B3A-8440-F93BC60B71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8015" y="4192573"/>
            <a:ext cx="3184834" cy="2171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576E67-1CAC-488C-B3C3-C26F93C2A388}"/>
              </a:ext>
            </a:extLst>
          </p:cNvPr>
          <p:cNvSpPr txBox="1"/>
          <p:nvPr/>
        </p:nvSpPr>
        <p:spPr>
          <a:xfrm>
            <a:off x="6569597" y="2132630"/>
            <a:ext cx="2602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리뷰조회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getreview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8DF31B-9C3B-452E-BBD8-419C76971C30}"/>
              </a:ext>
            </a:extLst>
          </p:cNvPr>
          <p:cNvSpPr txBox="1"/>
          <p:nvPr/>
        </p:nvSpPr>
        <p:spPr>
          <a:xfrm>
            <a:off x="6795215" y="2672270"/>
            <a:ext cx="2602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평점 평균 계산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8D941D-20F4-4CEF-B035-0CAB3618AE2A}"/>
              </a:ext>
            </a:extLst>
          </p:cNvPr>
          <p:cNvSpPr txBox="1"/>
          <p:nvPr/>
        </p:nvSpPr>
        <p:spPr>
          <a:xfrm>
            <a:off x="7625612" y="3642255"/>
            <a:ext cx="2602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소수점 둘째 자리까지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547A23-0FD7-4D74-82F2-FDF237C163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9813" y="6004407"/>
            <a:ext cx="3332664" cy="528254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DFF9B7F-5075-4163-B3E5-BCF0A8433234}"/>
              </a:ext>
            </a:extLst>
          </p:cNvPr>
          <p:cNvCxnSpPr>
            <a:cxnSpLocks/>
          </p:cNvCxnSpPr>
          <p:nvPr/>
        </p:nvCxnSpPr>
        <p:spPr>
          <a:xfrm flipH="1">
            <a:off x="3867306" y="3154931"/>
            <a:ext cx="5240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A9C1BB7-BF07-46AB-83AB-ABCE59DB7F7C}"/>
              </a:ext>
            </a:extLst>
          </p:cNvPr>
          <p:cNvSpPr/>
          <p:nvPr/>
        </p:nvSpPr>
        <p:spPr>
          <a:xfrm rot="5400000">
            <a:off x="7274507" y="1401170"/>
            <a:ext cx="322014" cy="229001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270DB69-DDDE-40D3-816C-D719059D82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165" y="1211368"/>
            <a:ext cx="229002" cy="229002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3138DA6-25C9-4B8F-853A-639C0F8C8C21}"/>
              </a:ext>
            </a:extLst>
          </p:cNvPr>
          <p:cNvCxnSpPr>
            <a:cxnSpLocks/>
          </p:cNvCxnSpPr>
          <p:nvPr/>
        </p:nvCxnSpPr>
        <p:spPr>
          <a:xfrm>
            <a:off x="9938598" y="5562607"/>
            <a:ext cx="1" cy="418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C4E8A8A-4270-4F3B-8D2A-768CFBDC9941}"/>
              </a:ext>
            </a:extLst>
          </p:cNvPr>
          <p:cNvSpPr txBox="1"/>
          <p:nvPr/>
        </p:nvSpPr>
        <p:spPr>
          <a:xfrm>
            <a:off x="7625612" y="2795380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810B2F9-D75D-4201-A029-02542612DD81}"/>
              </a:ext>
            </a:extLst>
          </p:cNvPr>
          <p:cNvCxnSpPr/>
          <p:nvPr/>
        </p:nvCxnSpPr>
        <p:spPr>
          <a:xfrm rot="10800000">
            <a:off x="1991170" y="1676678"/>
            <a:ext cx="2392752" cy="1118702"/>
          </a:xfrm>
          <a:prstGeom prst="bentConnector3">
            <a:avLst>
              <a:gd name="adj1" fmla="val 10356"/>
            </a:avLst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052EB32-056B-DF3B-6117-71F0B9C647D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FE6F167-2169-5071-4532-E68D2F3063F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5EC938-2F22-1DD3-1E7A-F6C052038803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21FA58-9DB1-CC5D-7B53-FBCA027934A0}"/>
              </a:ext>
            </a:extLst>
          </p:cNvPr>
          <p:cNvSpPr/>
          <p:nvPr/>
        </p:nvSpPr>
        <p:spPr>
          <a:xfrm>
            <a:off x="9745528" y="4189809"/>
            <a:ext cx="2206929" cy="1402409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515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A8297E-C399-58A2-E214-46132AF32DEC}"/>
              </a:ext>
            </a:extLst>
          </p:cNvPr>
          <p:cNvSpPr/>
          <p:nvPr/>
        </p:nvSpPr>
        <p:spPr>
          <a:xfrm>
            <a:off x="2304946" y="4099563"/>
            <a:ext cx="7537137" cy="2544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마이페이지</a:t>
            </a:r>
            <a:endParaRPr lang="ko-KR" altLang="en-US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B85A9-F890-475E-B9CD-90CFFC11450A}"/>
              </a:ext>
            </a:extLst>
          </p:cNvPr>
          <p:cNvSpPr txBox="1"/>
          <p:nvPr/>
        </p:nvSpPr>
        <p:spPr>
          <a:xfrm>
            <a:off x="6111837" y="418962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A4BD235-1292-4281-B1FD-9B66AF3D196E}"/>
              </a:ext>
            </a:extLst>
          </p:cNvPr>
          <p:cNvSpPr/>
          <p:nvPr/>
        </p:nvSpPr>
        <p:spPr>
          <a:xfrm>
            <a:off x="1269329" y="3356865"/>
            <a:ext cx="3784691" cy="66568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8CCC0-B1C3-449F-BADE-BB47369A79CF}"/>
              </a:ext>
            </a:extLst>
          </p:cNvPr>
          <p:cNvSpPr txBox="1"/>
          <p:nvPr/>
        </p:nvSpPr>
        <p:spPr>
          <a:xfrm>
            <a:off x="1269329" y="3387609"/>
            <a:ext cx="4091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고객로그인 후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마이페이지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클릭 시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 마이페이지로 이동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AEEB68-4FBD-431E-A806-281D13D3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692" y="733135"/>
            <a:ext cx="3990975" cy="31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0A85F-0D29-484F-AB09-41697D82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2" y="1273758"/>
            <a:ext cx="5737989" cy="1915888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6D7A219-890B-4CD0-B0A8-E0CEF56516CB}"/>
              </a:ext>
            </a:extLst>
          </p:cNvPr>
          <p:cNvCxnSpPr>
            <a:cxnSpLocks/>
          </p:cNvCxnSpPr>
          <p:nvPr/>
        </p:nvCxnSpPr>
        <p:spPr>
          <a:xfrm flipV="1">
            <a:off x="3111241" y="2954741"/>
            <a:ext cx="0" cy="4742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53AA581-168E-4084-886B-21987718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894" y="1270537"/>
            <a:ext cx="6061769" cy="1915881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941DAD2-42A9-4833-A6B5-7AB895EC95CC}"/>
              </a:ext>
            </a:extLst>
          </p:cNvPr>
          <p:cNvSpPr/>
          <p:nvPr/>
        </p:nvSpPr>
        <p:spPr>
          <a:xfrm>
            <a:off x="7137982" y="3363978"/>
            <a:ext cx="3851595" cy="665681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D4E1AF-3EDD-491C-8839-4CD298C8B977}"/>
              </a:ext>
            </a:extLst>
          </p:cNvPr>
          <p:cNvSpPr txBox="1"/>
          <p:nvPr/>
        </p:nvSpPr>
        <p:spPr>
          <a:xfrm>
            <a:off x="7137982" y="3394722"/>
            <a:ext cx="4091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사업자로그인 후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마이페이지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클릭 시 </a:t>
            </a:r>
            <a:endParaRPr lang="en-US" altLang="ko-KR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사업자 마이페이지로 이동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5C07CB7-FA93-4E52-AB47-D120282D9E84}"/>
              </a:ext>
            </a:extLst>
          </p:cNvPr>
          <p:cNvCxnSpPr>
            <a:cxnSpLocks/>
          </p:cNvCxnSpPr>
          <p:nvPr/>
        </p:nvCxnSpPr>
        <p:spPr>
          <a:xfrm flipV="1">
            <a:off x="8963116" y="2954741"/>
            <a:ext cx="0" cy="4742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240176D-EE4D-4521-A481-901DA6BCD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746" y="4563738"/>
            <a:ext cx="7219950" cy="4095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BC1841-4819-4E2D-AC2B-9E5B44C47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591" y="4155981"/>
            <a:ext cx="4210050" cy="42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D1BE0C-E9A9-495B-A4E1-ED2551B77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591" y="4932064"/>
            <a:ext cx="4829175" cy="666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019057-9E2B-4438-9F39-8E8BFD8A1B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924" y="5550941"/>
            <a:ext cx="2609850" cy="228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FA0ED2-0960-4237-83B6-045F6D9E35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3924" y="5757943"/>
            <a:ext cx="3076575" cy="45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1D08B54-1997-4674-B48F-8979F45C9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7607" y="6131399"/>
            <a:ext cx="3048000" cy="4667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F25ACC1-2375-4953-84E1-6477F54F604F}"/>
              </a:ext>
            </a:extLst>
          </p:cNvPr>
          <p:cNvSpPr txBox="1"/>
          <p:nvPr/>
        </p:nvSpPr>
        <p:spPr>
          <a:xfrm>
            <a:off x="7502083" y="4340257"/>
            <a:ext cx="2922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로그인 시 저장되었던 회원정보 세션을 가져옴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009865-A1FE-4B8A-8700-D640F8B29DDE}"/>
              </a:ext>
            </a:extLst>
          </p:cNvPr>
          <p:cNvSpPr txBox="1"/>
          <p:nvPr/>
        </p:nvSpPr>
        <p:spPr>
          <a:xfrm>
            <a:off x="5575879" y="5113237"/>
            <a:ext cx="39498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고객과 사업자의 세션이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null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이면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login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페이지로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redirect</a:t>
            </a:r>
            <a:endParaRPr lang="ko-KR" altLang="en-US" sz="1000" b="1" dirty="0">
              <a:solidFill>
                <a:srgbClr val="FF975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342207-59FF-48F0-8423-3594964DF030}"/>
              </a:ext>
            </a:extLst>
          </p:cNvPr>
          <p:cNvSpPr txBox="1"/>
          <p:nvPr/>
        </p:nvSpPr>
        <p:spPr>
          <a:xfrm>
            <a:off x="6673901" y="5742065"/>
            <a:ext cx="39498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사업자정보 세션이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null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이 아니면 사업자 마이페이지로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DE367-28F0-490A-A30C-29DA42E545DF}"/>
              </a:ext>
            </a:extLst>
          </p:cNvPr>
          <p:cNvSpPr txBox="1"/>
          <p:nvPr/>
        </p:nvSpPr>
        <p:spPr>
          <a:xfrm>
            <a:off x="6627303" y="6110764"/>
            <a:ext cx="39498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고객정보 세션이 </a:t>
            </a:r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null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이 아니면 고객 마이페이지로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95BAE7-D1EF-429D-BC00-D29AD874223E}"/>
              </a:ext>
            </a:extLst>
          </p:cNvPr>
          <p:cNvSpPr txBox="1"/>
          <p:nvPr/>
        </p:nvSpPr>
        <p:spPr>
          <a:xfrm>
            <a:off x="5485394" y="6315123"/>
            <a:ext cx="39498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알 수 없는 역할일 경우 에러 페이지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5EE46AF-EB9C-41B1-8775-6DF4B7DF1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19" y="301614"/>
            <a:ext cx="368360" cy="368360"/>
          </a:xfrm>
          <a:prstGeom prst="rect">
            <a:avLst/>
          </a:prstGeom>
        </p:spPr>
      </p:pic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14523AE4-65F1-5C35-ECC0-0B07E0C63595}"/>
              </a:ext>
            </a:extLst>
          </p:cNvPr>
          <p:cNvSpPr/>
          <p:nvPr/>
        </p:nvSpPr>
        <p:spPr>
          <a:xfrm rot="10800000">
            <a:off x="5885136" y="423261"/>
            <a:ext cx="295515" cy="361216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679FA87-6C15-5BA3-778D-CCB22DB637A3}"/>
              </a:ext>
            </a:extLst>
          </p:cNvPr>
          <p:cNvCxnSpPr>
            <a:cxnSpLocks/>
          </p:cNvCxnSpPr>
          <p:nvPr/>
        </p:nvCxnSpPr>
        <p:spPr>
          <a:xfrm flipH="1">
            <a:off x="3512022" y="995466"/>
            <a:ext cx="2403699" cy="240128"/>
          </a:xfrm>
          <a:prstGeom prst="straightConnector1">
            <a:avLst/>
          </a:prstGeom>
          <a:ln w="12700">
            <a:solidFill>
              <a:srgbClr val="4B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89C5A7-A179-9B14-55D1-BB442A18B273}"/>
              </a:ext>
            </a:extLst>
          </p:cNvPr>
          <p:cNvCxnSpPr>
            <a:cxnSpLocks/>
          </p:cNvCxnSpPr>
          <p:nvPr/>
        </p:nvCxnSpPr>
        <p:spPr>
          <a:xfrm>
            <a:off x="6125101" y="988573"/>
            <a:ext cx="3130836" cy="285016"/>
          </a:xfrm>
          <a:prstGeom prst="straightConnector1">
            <a:avLst/>
          </a:prstGeom>
          <a:ln w="12700">
            <a:solidFill>
              <a:srgbClr val="4B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72D91A-5800-7D9A-7D0E-9546B903E3C9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76800-D1FB-0B27-FA86-11241FD49F49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CD7E3E-CE00-69C9-24A1-A6B520F4AB7F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CC4297-5E6C-FBFF-8394-BD9C540CE631}"/>
              </a:ext>
            </a:extLst>
          </p:cNvPr>
          <p:cNvSpPr txBox="1"/>
          <p:nvPr/>
        </p:nvSpPr>
        <p:spPr>
          <a:xfrm>
            <a:off x="2279549" y="6200878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97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F19F64-6ADD-4E11-81A1-6CA17651F12D}"/>
              </a:ext>
            </a:extLst>
          </p:cNvPr>
          <p:cNvSpPr/>
          <p:nvPr/>
        </p:nvSpPr>
        <p:spPr>
          <a:xfrm>
            <a:off x="11088388" y="2638526"/>
            <a:ext cx="264024" cy="135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685B6EE-E702-4333-9375-D4FBE0BD89EE}"/>
              </a:ext>
            </a:extLst>
          </p:cNvPr>
          <p:cNvSpPr/>
          <p:nvPr/>
        </p:nvSpPr>
        <p:spPr>
          <a:xfrm>
            <a:off x="44524" y="3376752"/>
            <a:ext cx="5923913" cy="84272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5804E6-B454-4EF6-947E-194A7BCF1227}"/>
              </a:ext>
            </a:extLst>
          </p:cNvPr>
          <p:cNvSpPr/>
          <p:nvPr/>
        </p:nvSpPr>
        <p:spPr>
          <a:xfrm>
            <a:off x="1240276" y="1627471"/>
            <a:ext cx="3976498" cy="1636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56CAB-0CAB-48A5-8ACE-575D1C890F5A}"/>
              </a:ext>
            </a:extLst>
          </p:cNvPr>
          <p:cNvSpPr txBox="1"/>
          <p:nvPr/>
        </p:nvSpPr>
        <p:spPr>
          <a:xfrm>
            <a:off x="93304" y="261257"/>
            <a:ext cx="8455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고딕"/>
                <a:ea typeface="나눔고딕"/>
              </a:rPr>
              <a:t>마이페이지</a:t>
            </a:r>
            <a:r>
              <a:rPr lang="en-US" altLang="ko-KR" sz="2400" b="1" dirty="0">
                <a:solidFill>
                  <a:prstClr val="white"/>
                </a:solidFill>
                <a:latin typeface="나눔고딕"/>
                <a:ea typeface="나눔고딕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이용권 관리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69B2828-81E3-4B0B-B452-D6328D424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2469" y="5446647"/>
            <a:ext cx="6076273" cy="10967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CFD5460-7AF1-4644-B322-B2087523C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2630" y="4777503"/>
            <a:ext cx="3217185" cy="54855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9A7FD1E-469D-4D2B-857F-464A79CFA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04" y="3437096"/>
            <a:ext cx="5844917" cy="718711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0E48BA-E8BD-4A8B-B336-49818D2BAACD}"/>
              </a:ext>
            </a:extLst>
          </p:cNvPr>
          <p:cNvCxnSpPr>
            <a:cxnSpLocks/>
          </p:cNvCxnSpPr>
          <p:nvPr/>
        </p:nvCxnSpPr>
        <p:spPr>
          <a:xfrm>
            <a:off x="9279219" y="3247351"/>
            <a:ext cx="6392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97F4DA4-E72F-44F0-87C3-50BB5A9E6D69}"/>
              </a:ext>
            </a:extLst>
          </p:cNvPr>
          <p:cNvCxnSpPr/>
          <p:nvPr/>
        </p:nvCxnSpPr>
        <p:spPr>
          <a:xfrm>
            <a:off x="4535415" y="2293129"/>
            <a:ext cx="6712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B46C760A-2C9C-45F5-A799-44D248C1BE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78234" y="4576894"/>
            <a:ext cx="3012792" cy="7829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698E3BF-84E5-4928-AB33-AB4DF5141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02" y="756691"/>
            <a:ext cx="3203175" cy="266216"/>
          </a:xfrm>
          <a:prstGeom prst="rect">
            <a:avLst/>
          </a:prstGeom>
        </p:spPr>
      </p:pic>
      <p:sp>
        <p:nvSpPr>
          <p:cNvPr id="39" name="화살표: 위쪽 38">
            <a:extLst>
              <a:ext uri="{FF2B5EF4-FFF2-40B4-BE49-F238E27FC236}">
                <a16:creationId xmlns:a16="http://schemas.microsoft.com/office/drawing/2014/main" id="{54B3AFB2-015C-4F61-9B0B-349F572CA866}"/>
              </a:ext>
            </a:extLst>
          </p:cNvPr>
          <p:cNvSpPr/>
          <p:nvPr/>
        </p:nvSpPr>
        <p:spPr>
          <a:xfrm rot="6680189">
            <a:off x="2132398" y="611312"/>
            <a:ext cx="259986" cy="287690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DC864B-63AD-46A8-B56D-50C24D031C12}"/>
              </a:ext>
            </a:extLst>
          </p:cNvPr>
          <p:cNvSpPr txBox="1"/>
          <p:nvPr/>
        </p:nvSpPr>
        <p:spPr>
          <a:xfrm>
            <a:off x="2322397" y="586986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44DA0F-FBF0-4760-B2EB-57BB1023C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02" y="1133927"/>
            <a:ext cx="3543059" cy="381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A0D470-D1E0-4AA9-AB6E-94D3C65B2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02" y="1628934"/>
            <a:ext cx="2860670" cy="231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A9C63B-EB06-4356-8D12-85ABCD82D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302" y="1813745"/>
            <a:ext cx="561975" cy="2476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56FB86A-F433-4DFD-B8F3-5CC26FABBB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067" y="2016629"/>
            <a:ext cx="4527637" cy="5525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5452BA7-B507-416B-88D2-9551F787E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997" y="2544911"/>
            <a:ext cx="2416084" cy="70244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403AC1-28EE-4BBF-93E2-10CC49C7BC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1540" y="4124392"/>
            <a:ext cx="2166893" cy="37332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A1B8CD9-C3EB-456D-943F-A7C8EEA7F9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0941" y="4489347"/>
            <a:ext cx="2008635" cy="206898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5ED3621-B584-47E8-BD5A-00B9A812FDCE}"/>
              </a:ext>
            </a:extLst>
          </p:cNvPr>
          <p:cNvSpPr/>
          <p:nvPr/>
        </p:nvSpPr>
        <p:spPr>
          <a:xfrm rot="5400000">
            <a:off x="2342729" y="3106678"/>
            <a:ext cx="442339" cy="394896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D64EEA9-AA01-478B-8CA4-B5FCD714BEAD}"/>
              </a:ext>
            </a:extLst>
          </p:cNvPr>
          <p:cNvCxnSpPr>
            <a:cxnSpLocks/>
          </p:cNvCxnSpPr>
          <p:nvPr/>
        </p:nvCxnSpPr>
        <p:spPr>
          <a:xfrm>
            <a:off x="2761347" y="2365571"/>
            <a:ext cx="23971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9CE7F36B-F0CA-4F1D-995F-799798CCBE98}"/>
              </a:ext>
            </a:extLst>
          </p:cNvPr>
          <p:cNvSpPr/>
          <p:nvPr/>
        </p:nvSpPr>
        <p:spPr>
          <a:xfrm rot="13914846">
            <a:off x="4753150" y="4099751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E73E23-3564-48B6-BE29-B4BB6122F2D5}"/>
              </a:ext>
            </a:extLst>
          </p:cNvPr>
          <p:cNvSpPr txBox="1"/>
          <p:nvPr/>
        </p:nvSpPr>
        <p:spPr>
          <a:xfrm>
            <a:off x="4270471" y="4113852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CB8D883-DD55-4112-9BC0-B3519C32A0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233" y="4255456"/>
            <a:ext cx="2621465" cy="2494960"/>
          </a:xfrm>
          <a:prstGeom prst="rect">
            <a:avLst/>
          </a:prstGeom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4F47A776-DA29-44B6-A298-8EF6A0FBAB3F}"/>
              </a:ext>
            </a:extLst>
          </p:cNvPr>
          <p:cNvSpPr/>
          <p:nvPr/>
        </p:nvSpPr>
        <p:spPr>
          <a:xfrm rot="5400000">
            <a:off x="2356634" y="4093475"/>
            <a:ext cx="442339" cy="367087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EA72594-99EA-4002-AD29-87EDB5D4C8ED}"/>
              </a:ext>
            </a:extLst>
          </p:cNvPr>
          <p:cNvCxnSpPr>
            <a:cxnSpLocks/>
          </p:cNvCxnSpPr>
          <p:nvPr/>
        </p:nvCxnSpPr>
        <p:spPr>
          <a:xfrm flipH="1" flipV="1">
            <a:off x="2884462" y="5401505"/>
            <a:ext cx="1075470" cy="8103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화살표: 위로 굽음 58">
            <a:extLst>
              <a:ext uri="{FF2B5EF4-FFF2-40B4-BE49-F238E27FC236}">
                <a16:creationId xmlns:a16="http://schemas.microsoft.com/office/drawing/2014/main" id="{B8B5E27B-53C4-43D0-A019-01918CC83923}"/>
              </a:ext>
            </a:extLst>
          </p:cNvPr>
          <p:cNvSpPr/>
          <p:nvPr/>
        </p:nvSpPr>
        <p:spPr>
          <a:xfrm rot="10800000" flipH="1">
            <a:off x="3209237" y="4698036"/>
            <a:ext cx="999704" cy="661764"/>
          </a:xfrm>
          <a:prstGeom prst="bentUp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7FAFDAA-4E61-442D-B04A-C8D4E42AA50A}"/>
              </a:ext>
            </a:extLst>
          </p:cNvPr>
          <p:cNvCxnSpPr>
            <a:cxnSpLocks/>
          </p:cNvCxnSpPr>
          <p:nvPr/>
        </p:nvCxnSpPr>
        <p:spPr>
          <a:xfrm>
            <a:off x="3959932" y="6081302"/>
            <a:ext cx="239717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2F660FAD-FA7D-4784-A178-229A2EA713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994" y="5159064"/>
            <a:ext cx="267390" cy="26739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28C4378-B1CD-432A-B4E4-5E2D0C562E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563" y="2703846"/>
            <a:ext cx="4956221" cy="1294535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F7D04EC-2A65-4653-A856-0AA0F9574AAB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5052349" y="3351114"/>
            <a:ext cx="1171214" cy="5605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82219E1-6297-492C-83B1-6175FFFAFA60}"/>
              </a:ext>
            </a:extLst>
          </p:cNvPr>
          <p:cNvCxnSpPr>
            <a:cxnSpLocks/>
          </p:cNvCxnSpPr>
          <p:nvPr/>
        </p:nvCxnSpPr>
        <p:spPr>
          <a:xfrm flipH="1">
            <a:off x="2577803" y="961561"/>
            <a:ext cx="3059" cy="2408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3B2E8E70-05C2-4C25-8F45-45790BC2C9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2869" y="1362336"/>
            <a:ext cx="3435351" cy="19491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675BDE1-42E3-4040-AF94-227CFD473C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36737" y="1000511"/>
            <a:ext cx="2259945" cy="371159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A36C0E0-7CE8-4E70-830E-30071441CD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2630" y="1619322"/>
            <a:ext cx="5554052" cy="44187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78F1B65-2F2E-4B4D-9CEE-FF40A6824DFE}"/>
              </a:ext>
            </a:extLst>
          </p:cNvPr>
          <p:cNvSpPr txBox="1"/>
          <p:nvPr/>
        </p:nvSpPr>
        <p:spPr>
          <a:xfrm>
            <a:off x="1877039" y="1983724"/>
            <a:ext cx="3538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고객구매상품조회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getPurchaseInfo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메서드 호출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D1685C-834A-473D-B5C9-3F2DDC16BC94}"/>
              </a:ext>
            </a:extLst>
          </p:cNvPr>
          <p:cNvSpPr txBox="1"/>
          <p:nvPr/>
        </p:nvSpPr>
        <p:spPr>
          <a:xfrm>
            <a:off x="6223563" y="5835081"/>
            <a:ext cx="3143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구매상품삭제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deleteProduct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메서드 호출</a:t>
            </a: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E6C89A26-3B29-4B04-9873-ECBAF8735582}"/>
              </a:ext>
            </a:extLst>
          </p:cNvPr>
          <p:cNvSpPr/>
          <p:nvPr/>
        </p:nvSpPr>
        <p:spPr>
          <a:xfrm rot="5400000">
            <a:off x="7173495" y="5272326"/>
            <a:ext cx="399026" cy="33875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C596696-BD6B-42F2-AFC0-601AAB6A8A36}"/>
              </a:ext>
            </a:extLst>
          </p:cNvPr>
          <p:cNvSpPr txBox="1"/>
          <p:nvPr/>
        </p:nvSpPr>
        <p:spPr>
          <a:xfrm>
            <a:off x="1556638" y="4823119"/>
            <a:ext cx="18165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Ajax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상품번호 전달 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1E682D3D-89BA-4BFD-9DC3-3EF4E64289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23563" y="2292234"/>
            <a:ext cx="5128849" cy="40995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D5C3538-FD4D-4AEA-AEB8-882E2D75D8B2}"/>
              </a:ext>
            </a:extLst>
          </p:cNvPr>
          <p:cNvSpPr txBox="1"/>
          <p:nvPr/>
        </p:nvSpPr>
        <p:spPr>
          <a:xfrm>
            <a:off x="8074199" y="2601958"/>
            <a:ext cx="3191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이용권 종료 날짜와 현재 날짜의 차이를 구하여 표시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B2F402-3085-4E70-8F08-BD23FD742B09}"/>
              </a:ext>
            </a:extLst>
          </p:cNvPr>
          <p:cNvSpPr txBox="1"/>
          <p:nvPr/>
        </p:nvSpPr>
        <p:spPr>
          <a:xfrm>
            <a:off x="7232959" y="3300331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남은 일 </a:t>
            </a: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D18E6CB-535E-4137-9628-616A7DF71BDD}"/>
              </a:ext>
            </a:extLst>
          </p:cNvPr>
          <p:cNvSpPr/>
          <p:nvPr/>
        </p:nvSpPr>
        <p:spPr>
          <a:xfrm rot="10800000">
            <a:off x="5158517" y="1660460"/>
            <a:ext cx="441430" cy="33875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화살표: 왼쪽/위쪽 83">
            <a:extLst>
              <a:ext uri="{FF2B5EF4-FFF2-40B4-BE49-F238E27FC236}">
                <a16:creationId xmlns:a16="http://schemas.microsoft.com/office/drawing/2014/main" id="{2ECDA734-072E-4A03-9DEB-1CEB1DE846EF}"/>
              </a:ext>
            </a:extLst>
          </p:cNvPr>
          <p:cNvSpPr/>
          <p:nvPr/>
        </p:nvSpPr>
        <p:spPr>
          <a:xfrm rot="10800000">
            <a:off x="7542384" y="1040809"/>
            <a:ext cx="540430" cy="545664"/>
          </a:xfrm>
          <a:prstGeom prst="leftUpArrow">
            <a:avLst>
              <a:gd name="adj1" fmla="val 28605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화살표: 왼쪽/위쪽 84">
            <a:extLst>
              <a:ext uri="{FF2B5EF4-FFF2-40B4-BE49-F238E27FC236}">
                <a16:creationId xmlns:a16="http://schemas.microsoft.com/office/drawing/2014/main" id="{58445033-481E-4B1D-93E1-922DCF45FD65}"/>
              </a:ext>
            </a:extLst>
          </p:cNvPr>
          <p:cNvSpPr/>
          <p:nvPr/>
        </p:nvSpPr>
        <p:spPr>
          <a:xfrm rot="10800000">
            <a:off x="6278798" y="4273054"/>
            <a:ext cx="465693" cy="454439"/>
          </a:xfrm>
          <a:prstGeom prst="leftUpArrow">
            <a:avLst>
              <a:gd name="adj1" fmla="val 28605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E2E6469-283B-439F-9E03-B6AE0BAA7F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93" y="1776419"/>
            <a:ext cx="267390" cy="267390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194C9769-9431-49C6-82A7-C792F53F8A67}"/>
              </a:ext>
            </a:extLst>
          </p:cNvPr>
          <p:cNvSpPr/>
          <p:nvPr/>
        </p:nvSpPr>
        <p:spPr>
          <a:xfrm>
            <a:off x="9036737" y="4539125"/>
            <a:ext cx="3097570" cy="84272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02776A2-0195-4B0F-AF7D-FF5739CEC38D}"/>
              </a:ext>
            </a:extLst>
          </p:cNvPr>
          <p:cNvCxnSpPr>
            <a:cxnSpLocks/>
          </p:cNvCxnSpPr>
          <p:nvPr/>
        </p:nvCxnSpPr>
        <p:spPr>
          <a:xfrm flipV="1">
            <a:off x="9270697" y="5191429"/>
            <a:ext cx="299847" cy="5106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A6C5BC5-063F-45CB-8342-CD538BD574E8}"/>
              </a:ext>
            </a:extLst>
          </p:cNvPr>
          <p:cNvCxnSpPr>
            <a:cxnSpLocks/>
          </p:cNvCxnSpPr>
          <p:nvPr/>
        </p:nvCxnSpPr>
        <p:spPr>
          <a:xfrm>
            <a:off x="6377365" y="4951656"/>
            <a:ext cx="82626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28D4174-1730-4259-8EC0-B7367BD96134}"/>
              </a:ext>
            </a:extLst>
          </p:cNvPr>
          <p:cNvCxnSpPr>
            <a:cxnSpLocks/>
          </p:cNvCxnSpPr>
          <p:nvPr/>
        </p:nvCxnSpPr>
        <p:spPr>
          <a:xfrm>
            <a:off x="6377365" y="1776419"/>
            <a:ext cx="11650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ABE3FB7F-7A02-48DA-AC84-B66FD20CED0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biLevel thresh="25000"/>
          </a:blip>
          <a:stretch>
            <a:fillRect/>
          </a:stretch>
        </p:blipFill>
        <p:spPr>
          <a:xfrm>
            <a:off x="7714454" y="307843"/>
            <a:ext cx="368360" cy="36836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A5176AC5-BEE0-49FD-AEF9-8C1A4301BD4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07868" y="2461768"/>
            <a:ext cx="905350" cy="612852"/>
          </a:xfrm>
          <a:prstGeom prst="rect">
            <a:avLst/>
          </a:prstGeom>
        </p:spPr>
      </p:pic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06977CEB-A38A-40AB-B667-DFBE9874EC44}"/>
              </a:ext>
            </a:extLst>
          </p:cNvPr>
          <p:cNvSpPr/>
          <p:nvPr/>
        </p:nvSpPr>
        <p:spPr>
          <a:xfrm rot="13914846">
            <a:off x="4642154" y="2913631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A138055-135E-4D2A-86BB-A343D274DCD9}"/>
              </a:ext>
            </a:extLst>
          </p:cNvPr>
          <p:cNvSpPr txBox="1"/>
          <p:nvPr/>
        </p:nvSpPr>
        <p:spPr>
          <a:xfrm>
            <a:off x="4200761" y="2974966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3EFA01B-A47C-44E1-A8BD-587FB2379B2F}"/>
              </a:ext>
            </a:extLst>
          </p:cNvPr>
          <p:cNvSpPr txBox="1"/>
          <p:nvPr/>
        </p:nvSpPr>
        <p:spPr>
          <a:xfrm>
            <a:off x="4152148" y="1570969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F45E0C-73EF-46CB-8968-14D02BB0AF64}"/>
              </a:ext>
            </a:extLst>
          </p:cNvPr>
          <p:cNvSpPr txBox="1"/>
          <p:nvPr/>
        </p:nvSpPr>
        <p:spPr>
          <a:xfrm>
            <a:off x="8701673" y="6191863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1CBF86-A0FE-4ABD-BC97-50E1B367B60D}"/>
              </a:ext>
            </a:extLst>
          </p:cNvPr>
          <p:cNvSpPr txBox="1"/>
          <p:nvPr/>
        </p:nvSpPr>
        <p:spPr>
          <a:xfrm>
            <a:off x="2665644" y="6341711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823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39B8A940-5EF4-455E-9B20-68E390633809}"/>
              </a:ext>
            </a:extLst>
          </p:cNvPr>
          <p:cNvSpPr/>
          <p:nvPr/>
        </p:nvSpPr>
        <p:spPr>
          <a:xfrm>
            <a:off x="11365153" y="3953547"/>
            <a:ext cx="696062" cy="1351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6079F76-A6F5-4D9C-91E8-E3077D84F204}"/>
              </a:ext>
            </a:extLst>
          </p:cNvPr>
          <p:cNvSpPr/>
          <p:nvPr/>
        </p:nvSpPr>
        <p:spPr>
          <a:xfrm>
            <a:off x="148933" y="748767"/>
            <a:ext cx="5652945" cy="255124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73D47-DCAB-485B-82D1-09A81B2529D9}"/>
              </a:ext>
            </a:extLst>
          </p:cNvPr>
          <p:cNvSpPr txBox="1"/>
          <p:nvPr/>
        </p:nvSpPr>
        <p:spPr>
          <a:xfrm>
            <a:off x="93304" y="261257"/>
            <a:ext cx="8455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고딕"/>
                <a:ea typeface="나눔고딕"/>
              </a:rPr>
              <a:t>마이페이지</a:t>
            </a:r>
            <a:r>
              <a:rPr lang="en-US" altLang="ko-KR" sz="2400" b="1" dirty="0">
                <a:solidFill>
                  <a:prstClr val="white"/>
                </a:solidFill>
                <a:latin typeface="나눔고딕"/>
                <a:ea typeface="나눔고딕"/>
              </a:rPr>
              <a:t>-</a:t>
            </a:r>
            <a:r>
              <a:rPr lang="ko-KR" altLang="en-US" sz="2400" b="1" dirty="0">
                <a:solidFill>
                  <a:prstClr val="white"/>
                </a:solidFill>
                <a:latin typeface="나눔고딕"/>
                <a:ea typeface="나눔고딕"/>
              </a:rPr>
              <a:t>고객관점</a:t>
            </a:r>
            <a:r>
              <a:rPr lang="en-US" altLang="ko-KR" sz="2400" b="1" dirty="0">
                <a:solidFill>
                  <a:prstClr val="white"/>
                </a:solidFill>
                <a:latin typeface="나눔고딕"/>
                <a:ea typeface="나눔고딕"/>
              </a:rPr>
              <a:t>-</a:t>
            </a:r>
            <a:r>
              <a:rPr lang="ko-KR" altLang="en-US" b="1" dirty="0">
                <a:solidFill>
                  <a:prstClr val="white"/>
                </a:solidFill>
                <a:latin typeface="나눔고딕"/>
                <a:ea typeface="나눔고딕"/>
              </a:rPr>
              <a:t>이용권 관리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871CA-C88C-42A6-A784-3C78512EB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70" r="8420" b="6590"/>
          <a:stretch>
            <a:fillRect/>
          </a:stretch>
        </p:blipFill>
        <p:spPr>
          <a:xfrm>
            <a:off x="198196" y="805621"/>
            <a:ext cx="5554419" cy="24566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78C0A65-A3A4-4A10-A5B2-3FE944E0E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94374" y="3953547"/>
            <a:ext cx="6288412" cy="135106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9FA948D-27F7-4CCF-9ABE-922CFB1D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858" y="1601612"/>
            <a:ext cx="4955674" cy="69970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628CF88-DB73-4819-AE29-E052E4BA795C}"/>
              </a:ext>
            </a:extLst>
          </p:cNvPr>
          <p:cNvCxnSpPr>
            <a:cxnSpLocks/>
          </p:cNvCxnSpPr>
          <p:nvPr/>
        </p:nvCxnSpPr>
        <p:spPr>
          <a:xfrm flipH="1">
            <a:off x="5520846" y="2108370"/>
            <a:ext cx="423033" cy="993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794DF5BC-E0C7-42DC-AB52-256B554BE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858" y="788463"/>
            <a:ext cx="2071072" cy="724875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0573DC0-7E79-408B-A6CF-C43FBF5DC2B4}"/>
              </a:ext>
            </a:extLst>
          </p:cNvPr>
          <p:cNvCxnSpPr>
            <a:cxnSpLocks/>
          </p:cNvCxnSpPr>
          <p:nvPr/>
        </p:nvCxnSpPr>
        <p:spPr>
          <a:xfrm flipH="1">
            <a:off x="5465038" y="1271621"/>
            <a:ext cx="478841" cy="815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ACB64BE5-4D76-4BDE-88D4-08C153883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549" y="5394252"/>
            <a:ext cx="3227812" cy="1157412"/>
          </a:xfrm>
          <a:prstGeom prst="rect">
            <a:avLst/>
          </a:prstGeom>
        </p:spPr>
      </p:pic>
      <p:sp>
        <p:nvSpPr>
          <p:cNvPr id="49" name="화살표: 위쪽 48">
            <a:extLst>
              <a:ext uri="{FF2B5EF4-FFF2-40B4-BE49-F238E27FC236}">
                <a16:creationId xmlns:a16="http://schemas.microsoft.com/office/drawing/2014/main" id="{EE2360E5-E6F1-484E-874B-A57EC247F8CE}"/>
              </a:ext>
            </a:extLst>
          </p:cNvPr>
          <p:cNvSpPr/>
          <p:nvPr/>
        </p:nvSpPr>
        <p:spPr>
          <a:xfrm>
            <a:off x="5078470" y="3218298"/>
            <a:ext cx="259986" cy="287690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FE30EE-E682-4F8C-B5C6-EE640B0B1563}"/>
              </a:ext>
            </a:extLst>
          </p:cNvPr>
          <p:cNvSpPr txBox="1"/>
          <p:nvPr/>
        </p:nvSpPr>
        <p:spPr>
          <a:xfrm>
            <a:off x="5239814" y="3267047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14C1598-AFB4-4011-AE39-BE06375BD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24" y="3390506"/>
            <a:ext cx="4187121" cy="3227705"/>
          </a:xfrm>
          <a:prstGeom prst="rect">
            <a:avLst/>
          </a:prstGeom>
        </p:spPr>
      </p:pic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AB533042-3973-4AE7-AB06-C55FDDCD7F40}"/>
              </a:ext>
            </a:extLst>
          </p:cNvPr>
          <p:cNvSpPr/>
          <p:nvPr/>
        </p:nvSpPr>
        <p:spPr>
          <a:xfrm rot="9254627">
            <a:off x="4268673" y="3241571"/>
            <a:ext cx="587933" cy="32794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5D588D85-7817-4BB2-9893-3E89579103E9}"/>
              </a:ext>
            </a:extLst>
          </p:cNvPr>
          <p:cNvSpPr/>
          <p:nvPr/>
        </p:nvSpPr>
        <p:spPr>
          <a:xfrm>
            <a:off x="4320842" y="3982619"/>
            <a:ext cx="671634" cy="32794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6EC5587-3B43-496A-9360-50B6392F48ED}"/>
              </a:ext>
            </a:extLst>
          </p:cNvPr>
          <p:cNvCxnSpPr>
            <a:cxnSpLocks/>
          </p:cNvCxnSpPr>
          <p:nvPr/>
        </p:nvCxnSpPr>
        <p:spPr>
          <a:xfrm flipH="1">
            <a:off x="2322384" y="4712669"/>
            <a:ext cx="2756086" cy="2894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924E4F0A-9616-4C2C-AE69-C642CFE26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4885" y="2378834"/>
            <a:ext cx="2079162" cy="34524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94AFC8B-9E5A-4387-AF24-23EDED66AB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1876" y="2697912"/>
            <a:ext cx="1902171" cy="18776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EC560EB-3AD4-4128-B09E-E6FED9539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782" y="2861778"/>
            <a:ext cx="3479265" cy="18138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4487B50-36E4-44B9-BBE3-0D6029174E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4370" y="3035627"/>
            <a:ext cx="3157571" cy="44821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5529DE5-8E1B-4BAE-B2CF-53D2AE3224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2858" y="3452662"/>
            <a:ext cx="6218989" cy="448215"/>
          </a:xfrm>
          <a:prstGeom prst="rect">
            <a:avLst/>
          </a:prstGeom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099F907A-D169-4C36-90B7-4306769B031F}"/>
              </a:ext>
            </a:extLst>
          </p:cNvPr>
          <p:cNvSpPr/>
          <p:nvPr/>
        </p:nvSpPr>
        <p:spPr>
          <a:xfrm rot="5400000">
            <a:off x="7959326" y="3766677"/>
            <a:ext cx="448215" cy="37900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E230C36-9C6E-4B2E-ACB9-C80CD4803F3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891798" y="3869280"/>
            <a:ext cx="2334824" cy="801427"/>
          </a:xfrm>
          <a:prstGeom prst="rect">
            <a:avLst/>
          </a:prstGeom>
          <a:ln w="15875">
            <a:solidFill>
              <a:schemeClr val="tx1">
                <a:alpha val="26000"/>
              </a:schemeClr>
            </a:solidFill>
          </a:ln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A86111B-B63E-406D-872B-936FB089D884}"/>
              </a:ext>
            </a:extLst>
          </p:cNvPr>
          <p:cNvCxnSpPr>
            <a:cxnSpLocks/>
          </p:cNvCxnSpPr>
          <p:nvPr/>
        </p:nvCxnSpPr>
        <p:spPr>
          <a:xfrm>
            <a:off x="5413027" y="4595033"/>
            <a:ext cx="27480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0A73348-ABB1-4DD2-82F8-349ADF7D893A}"/>
              </a:ext>
            </a:extLst>
          </p:cNvPr>
          <p:cNvCxnSpPr>
            <a:cxnSpLocks/>
          </p:cNvCxnSpPr>
          <p:nvPr/>
        </p:nvCxnSpPr>
        <p:spPr>
          <a:xfrm>
            <a:off x="9637807" y="3164152"/>
            <a:ext cx="8259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화살표: 왼쪽/위쪽 71">
            <a:extLst>
              <a:ext uri="{FF2B5EF4-FFF2-40B4-BE49-F238E27FC236}">
                <a16:creationId xmlns:a16="http://schemas.microsoft.com/office/drawing/2014/main" id="{E2424AAE-1056-43D5-8F3C-5CF80DD32029}"/>
              </a:ext>
            </a:extLst>
          </p:cNvPr>
          <p:cNvSpPr/>
          <p:nvPr/>
        </p:nvSpPr>
        <p:spPr>
          <a:xfrm rot="10800000">
            <a:off x="8311715" y="2572591"/>
            <a:ext cx="465693" cy="454439"/>
          </a:xfrm>
          <a:prstGeom prst="leftUpArrow">
            <a:avLst>
              <a:gd name="adj1" fmla="val 28605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01EE7CD-CAC9-46DE-A065-C3AE752FEC47}"/>
              </a:ext>
            </a:extLst>
          </p:cNvPr>
          <p:cNvCxnSpPr>
            <a:cxnSpLocks/>
          </p:cNvCxnSpPr>
          <p:nvPr/>
        </p:nvCxnSpPr>
        <p:spPr>
          <a:xfrm>
            <a:off x="5413027" y="4821608"/>
            <a:ext cx="366498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609B002-F5C2-4B1D-BF4F-81CD0066571E}"/>
              </a:ext>
            </a:extLst>
          </p:cNvPr>
          <p:cNvCxnSpPr>
            <a:cxnSpLocks/>
          </p:cNvCxnSpPr>
          <p:nvPr/>
        </p:nvCxnSpPr>
        <p:spPr>
          <a:xfrm>
            <a:off x="6578046" y="3578409"/>
            <a:ext cx="878556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DD49E6-56E9-4D3C-B7B8-54AF06C96FF3}"/>
              </a:ext>
            </a:extLst>
          </p:cNvPr>
          <p:cNvSpPr txBox="1"/>
          <p:nvPr/>
        </p:nvSpPr>
        <p:spPr>
          <a:xfrm>
            <a:off x="1836802" y="4650837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Ajax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데이터전달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8628DB-9EBF-451C-B93A-62AC006392B7}"/>
              </a:ext>
            </a:extLst>
          </p:cNvPr>
          <p:cNvSpPr txBox="1"/>
          <p:nvPr/>
        </p:nvSpPr>
        <p:spPr>
          <a:xfrm>
            <a:off x="8161124" y="4388861"/>
            <a:ext cx="3212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구매상품삭제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deleteProducta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메서드 호출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3D4093-A8D6-41E2-B497-6A91BE5DEAD2}"/>
              </a:ext>
            </a:extLst>
          </p:cNvPr>
          <p:cNvSpPr txBox="1"/>
          <p:nvPr/>
        </p:nvSpPr>
        <p:spPr>
          <a:xfrm>
            <a:off x="9006480" y="4589558"/>
            <a:ext cx="3156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포인트환불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nowRefundPrice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메서드 호출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B0C5E2-D390-4565-B5E7-ABC0B8758EF8}"/>
              </a:ext>
            </a:extLst>
          </p:cNvPr>
          <p:cNvSpPr txBox="1"/>
          <p:nvPr/>
        </p:nvSpPr>
        <p:spPr>
          <a:xfrm>
            <a:off x="7384175" y="1711181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5A8BCA4-AAA0-4276-8858-4F848E986332}"/>
              </a:ext>
            </a:extLst>
          </p:cNvPr>
          <p:cNvSpPr txBox="1"/>
          <p:nvPr/>
        </p:nvSpPr>
        <p:spPr>
          <a:xfrm>
            <a:off x="9566507" y="1682733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구매 후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 미만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716EE22-591D-41D3-9AAD-33C1838F8DAE}"/>
              </a:ext>
            </a:extLst>
          </p:cNvPr>
          <p:cNvSpPr txBox="1"/>
          <p:nvPr/>
        </p:nvSpPr>
        <p:spPr>
          <a:xfrm>
            <a:off x="6738806" y="807183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구매 후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 이상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2A89C7F-3E7C-4E42-9195-4DA247024635}"/>
              </a:ext>
            </a:extLst>
          </p:cNvPr>
          <p:cNvCxnSpPr>
            <a:cxnSpLocks/>
          </p:cNvCxnSpPr>
          <p:nvPr/>
        </p:nvCxnSpPr>
        <p:spPr>
          <a:xfrm flipH="1" flipV="1">
            <a:off x="8474697" y="4868970"/>
            <a:ext cx="1089735" cy="644215"/>
          </a:xfrm>
          <a:prstGeom prst="straightConnector1">
            <a:avLst/>
          </a:prstGeom>
          <a:ln>
            <a:solidFill>
              <a:srgbClr val="4B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643223-ACAD-4414-B9FB-5A0EC3F0FBA2}"/>
              </a:ext>
            </a:extLst>
          </p:cNvPr>
          <p:cNvSpPr txBox="1"/>
          <p:nvPr/>
        </p:nvSpPr>
        <p:spPr>
          <a:xfrm>
            <a:off x="11089417" y="3895042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EA035DC-8E6D-4DE8-BA54-E2F72CCC16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25000"/>
          </a:blip>
          <a:stretch>
            <a:fillRect/>
          </a:stretch>
        </p:blipFill>
        <p:spPr>
          <a:xfrm>
            <a:off x="7714454" y="307843"/>
            <a:ext cx="368360" cy="3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22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E2B6BA77-19CF-48E4-8087-304A949E878D}"/>
              </a:ext>
            </a:extLst>
          </p:cNvPr>
          <p:cNvSpPr/>
          <p:nvPr/>
        </p:nvSpPr>
        <p:spPr>
          <a:xfrm>
            <a:off x="5035316" y="1646815"/>
            <a:ext cx="643595" cy="1619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88F496-69B4-4D7C-9DC5-5B5D4A3E1184}"/>
              </a:ext>
            </a:extLst>
          </p:cNvPr>
          <p:cNvSpPr txBox="1"/>
          <p:nvPr/>
        </p:nvSpPr>
        <p:spPr>
          <a:xfrm>
            <a:off x="93305" y="261257"/>
            <a:ext cx="819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찜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목록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관리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CDF8BBC-79A4-4173-A395-40F74618A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74" y="289791"/>
            <a:ext cx="368360" cy="36836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B8463E4-7D08-4B24-B3D5-2A7CACE0B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969"/>
          <a:stretch/>
        </p:blipFill>
        <p:spPr>
          <a:xfrm>
            <a:off x="237996" y="3540722"/>
            <a:ext cx="6275281" cy="170583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0FB89A-0E7E-49B2-9D5F-72230F623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79" y="5611728"/>
            <a:ext cx="3314815" cy="83255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C802591-73ED-42EB-82CC-071EF6C68C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60" t="15303" r="260" b="1367"/>
          <a:stretch/>
        </p:blipFill>
        <p:spPr>
          <a:xfrm>
            <a:off x="7353787" y="4857154"/>
            <a:ext cx="4474216" cy="172026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8904A28-9753-4D9E-9DD8-355CD27D5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02" y="756691"/>
            <a:ext cx="3203175" cy="266216"/>
          </a:xfrm>
          <a:prstGeom prst="rect">
            <a:avLst/>
          </a:prstGeom>
        </p:spPr>
      </p:pic>
      <p:sp>
        <p:nvSpPr>
          <p:cNvPr id="53" name="화살표: 위쪽 52">
            <a:extLst>
              <a:ext uri="{FF2B5EF4-FFF2-40B4-BE49-F238E27FC236}">
                <a16:creationId xmlns:a16="http://schemas.microsoft.com/office/drawing/2014/main" id="{D572DB9E-BFFA-49DB-869D-8B3A896E9957}"/>
              </a:ext>
            </a:extLst>
          </p:cNvPr>
          <p:cNvSpPr/>
          <p:nvPr/>
        </p:nvSpPr>
        <p:spPr>
          <a:xfrm rot="6680189">
            <a:off x="2132398" y="611312"/>
            <a:ext cx="259986" cy="287690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E08482-CBBF-4E26-9F0D-B49D1B708941}"/>
              </a:ext>
            </a:extLst>
          </p:cNvPr>
          <p:cNvSpPr txBox="1"/>
          <p:nvPr/>
        </p:nvSpPr>
        <p:spPr>
          <a:xfrm>
            <a:off x="2322397" y="586986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5156B4D-DD23-4325-8346-4D5B87730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67" y="1181614"/>
            <a:ext cx="3543059" cy="381061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05F2378-F555-4ACC-BD46-6D9618CC8E67}"/>
              </a:ext>
            </a:extLst>
          </p:cNvPr>
          <p:cNvCxnSpPr>
            <a:cxnSpLocks/>
          </p:cNvCxnSpPr>
          <p:nvPr/>
        </p:nvCxnSpPr>
        <p:spPr>
          <a:xfrm flipH="1">
            <a:off x="2577803" y="961561"/>
            <a:ext cx="3059" cy="2408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1948CF-4A0A-49CE-BE64-A12E55814F3F}"/>
              </a:ext>
            </a:extLst>
          </p:cNvPr>
          <p:cNvSpPr/>
          <p:nvPr/>
        </p:nvSpPr>
        <p:spPr>
          <a:xfrm>
            <a:off x="1126127" y="1646815"/>
            <a:ext cx="3976498" cy="1636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1014F7E-F088-4493-8B0B-E96DF73C4E95}"/>
              </a:ext>
            </a:extLst>
          </p:cNvPr>
          <p:cNvCxnSpPr/>
          <p:nvPr/>
        </p:nvCxnSpPr>
        <p:spPr>
          <a:xfrm>
            <a:off x="4421266" y="2312473"/>
            <a:ext cx="67128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948A84EE-3006-473A-9E84-919E87D19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153" y="1648278"/>
            <a:ext cx="2860670" cy="23170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9B470FF-9AB3-4E55-9D2A-F35821CD3A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153" y="1833089"/>
            <a:ext cx="561975" cy="24765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9039F2B-2A25-4FF6-958D-84DE2504A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918" y="2035973"/>
            <a:ext cx="4527637" cy="55252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226465F-3413-450C-9F72-A15C443402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848" y="2564255"/>
            <a:ext cx="2416084" cy="70244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E4596C7-BBDB-47C9-8261-EE67163C84A5}"/>
              </a:ext>
            </a:extLst>
          </p:cNvPr>
          <p:cNvSpPr txBox="1"/>
          <p:nvPr/>
        </p:nvSpPr>
        <p:spPr>
          <a:xfrm>
            <a:off x="1762890" y="2003068"/>
            <a:ext cx="3089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찜목록조회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wishlistService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메서드 호출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1A1BFE1-0EE5-483B-B45C-44C1AA5643E8}"/>
              </a:ext>
            </a:extLst>
          </p:cNvPr>
          <p:cNvSpPr txBox="1"/>
          <p:nvPr/>
        </p:nvSpPr>
        <p:spPr>
          <a:xfrm>
            <a:off x="4221646" y="3136688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6A239C2-9759-4968-8BFF-B2D7F35137CD}"/>
              </a:ext>
            </a:extLst>
          </p:cNvPr>
          <p:cNvSpPr txBox="1"/>
          <p:nvPr/>
        </p:nvSpPr>
        <p:spPr>
          <a:xfrm>
            <a:off x="4610075" y="1618128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E709C5D-D7BA-47AD-8E1D-42FBFD8EDC2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875" r="8759" b="-8195"/>
          <a:stretch/>
        </p:blipFill>
        <p:spPr>
          <a:xfrm>
            <a:off x="550867" y="2239330"/>
            <a:ext cx="5106152" cy="361510"/>
          </a:xfrm>
          <a:prstGeom prst="rect">
            <a:avLst/>
          </a:prstGeom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F78B86E-E091-4239-AED4-29F9E2228B3A}"/>
              </a:ext>
            </a:extLst>
          </p:cNvPr>
          <p:cNvCxnSpPr>
            <a:cxnSpLocks/>
          </p:cNvCxnSpPr>
          <p:nvPr/>
        </p:nvCxnSpPr>
        <p:spPr>
          <a:xfrm>
            <a:off x="2647197" y="2394369"/>
            <a:ext cx="23518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0E81DF34-1949-4FFF-8F83-142969552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55" t="2" r="68039" b="71192"/>
          <a:stretch/>
        </p:blipFill>
        <p:spPr>
          <a:xfrm>
            <a:off x="4075276" y="2571037"/>
            <a:ext cx="891992" cy="666415"/>
          </a:xfrm>
          <a:prstGeom prst="rect">
            <a:avLst/>
          </a:prstGeom>
        </p:spPr>
      </p:pic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36670BE1-82F0-46DE-8CE2-6EF032BFF13E}"/>
              </a:ext>
            </a:extLst>
          </p:cNvPr>
          <p:cNvSpPr/>
          <p:nvPr/>
        </p:nvSpPr>
        <p:spPr>
          <a:xfrm rot="13914846">
            <a:off x="4737536" y="3189540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C4EC34C5-BD9C-46C6-9421-08484F9DD169}"/>
              </a:ext>
            </a:extLst>
          </p:cNvPr>
          <p:cNvSpPr/>
          <p:nvPr/>
        </p:nvSpPr>
        <p:spPr>
          <a:xfrm rot="5400000">
            <a:off x="2864102" y="3118116"/>
            <a:ext cx="524103" cy="4252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CDBC6CA0-144F-407F-9FB4-540BF296DA0A}"/>
              </a:ext>
            </a:extLst>
          </p:cNvPr>
          <p:cNvSpPr/>
          <p:nvPr/>
        </p:nvSpPr>
        <p:spPr>
          <a:xfrm rot="20213761">
            <a:off x="2551449" y="4933139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F424B01-18EB-4E05-AB2A-14B34A755949}"/>
              </a:ext>
            </a:extLst>
          </p:cNvPr>
          <p:cNvSpPr txBox="1"/>
          <p:nvPr/>
        </p:nvSpPr>
        <p:spPr>
          <a:xfrm>
            <a:off x="2167556" y="475181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631E72-9865-4972-A9C0-B730FE4246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4862" y="301524"/>
            <a:ext cx="3195768" cy="43616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1842DE5-FB6F-4E2D-AD42-80B69C2297B4}"/>
              </a:ext>
            </a:extLst>
          </p:cNvPr>
          <p:cNvSpPr txBox="1"/>
          <p:nvPr/>
        </p:nvSpPr>
        <p:spPr>
          <a:xfrm>
            <a:off x="11063101" y="4239216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138C2EA-5BDC-45D4-99F5-2D59E2CF341F}"/>
              </a:ext>
            </a:extLst>
          </p:cNvPr>
          <p:cNvSpPr txBox="1"/>
          <p:nvPr/>
        </p:nvSpPr>
        <p:spPr>
          <a:xfrm>
            <a:off x="9732465" y="2559043"/>
            <a:ext cx="1643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Ajax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데이터전송 </a:t>
            </a:r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6C4BF2D5-63A4-473E-881F-C9945D50ECC9}"/>
              </a:ext>
            </a:extLst>
          </p:cNvPr>
          <p:cNvSpPr/>
          <p:nvPr/>
        </p:nvSpPr>
        <p:spPr>
          <a:xfrm rot="5400000">
            <a:off x="9474524" y="4592748"/>
            <a:ext cx="477952" cy="33875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88C9383-8AD3-4D32-8C46-AA1ABF4B0F6B}"/>
              </a:ext>
            </a:extLst>
          </p:cNvPr>
          <p:cNvCxnSpPr>
            <a:cxnSpLocks/>
          </p:cNvCxnSpPr>
          <p:nvPr/>
        </p:nvCxnSpPr>
        <p:spPr>
          <a:xfrm>
            <a:off x="7884480" y="6044114"/>
            <a:ext cx="32768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A28AF91-F83B-4315-BEE8-7F2860DFDBB7}"/>
              </a:ext>
            </a:extLst>
          </p:cNvPr>
          <p:cNvCxnSpPr>
            <a:cxnSpLocks/>
          </p:cNvCxnSpPr>
          <p:nvPr/>
        </p:nvCxnSpPr>
        <p:spPr>
          <a:xfrm>
            <a:off x="7884480" y="6218431"/>
            <a:ext cx="27670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06804EF-AF6A-4A07-B0C8-814CFBFED85D}"/>
              </a:ext>
            </a:extLst>
          </p:cNvPr>
          <p:cNvSpPr txBox="1"/>
          <p:nvPr/>
        </p:nvSpPr>
        <p:spPr>
          <a:xfrm>
            <a:off x="10829979" y="6208084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0732220-C828-4F81-9DFF-36027941D02A}"/>
              </a:ext>
            </a:extLst>
          </p:cNvPr>
          <p:cNvCxnSpPr>
            <a:cxnSpLocks/>
          </p:cNvCxnSpPr>
          <p:nvPr/>
        </p:nvCxnSpPr>
        <p:spPr>
          <a:xfrm flipH="1" flipV="1">
            <a:off x="9960589" y="3350846"/>
            <a:ext cx="593576" cy="27362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888B422-A92C-4054-B565-09A4B26CE68B}"/>
              </a:ext>
            </a:extLst>
          </p:cNvPr>
          <p:cNvCxnSpPr>
            <a:cxnSpLocks/>
          </p:cNvCxnSpPr>
          <p:nvPr/>
        </p:nvCxnSpPr>
        <p:spPr>
          <a:xfrm flipH="1">
            <a:off x="3169886" y="5306504"/>
            <a:ext cx="1" cy="4181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C9435A01-CC72-408D-867F-211D06278305}"/>
              </a:ext>
            </a:extLst>
          </p:cNvPr>
          <p:cNvSpPr/>
          <p:nvPr/>
        </p:nvSpPr>
        <p:spPr>
          <a:xfrm>
            <a:off x="6938070" y="3528525"/>
            <a:ext cx="1035372" cy="6167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E3A5FA-EE3A-4F3E-9B5A-1767421B03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9086" y="703188"/>
            <a:ext cx="1861139" cy="3215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190DB7-D9E3-4EAE-801B-B5D1750773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64432" y="993782"/>
            <a:ext cx="2728421" cy="1932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B19E67-167D-4677-AE6C-F25D6E2C15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11845" y="1158681"/>
            <a:ext cx="3791410" cy="414685"/>
          </a:xfrm>
          <a:prstGeom prst="rect">
            <a:avLst/>
          </a:prstGeom>
        </p:spPr>
      </p:pic>
      <p:sp>
        <p:nvSpPr>
          <p:cNvPr id="96" name="화살표: 왼쪽/위쪽 95">
            <a:extLst>
              <a:ext uri="{FF2B5EF4-FFF2-40B4-BE49-F238E27FC236}">
                <a16:creationId xmlns:a16="http://schemas.microsoft.com/office/drawing/2014/main" id="{6AEBB7D9-271B-434E-B685-2E80CDC17919}"/>
              </a:ext>
            </a:extLst>
          </p:cNvPr>
          <p:cNvSpPr/>
          <p:nvPr/>
        </p:nvSpPr>
        <p:spPr>
          <a:xfrm rot="10800000">
            <a:off x="5284282" y="686645"/>
            <a:ext cx="465693" cy="454439"/>
          </a:xfrm>
          <a:prstGeom prst="leftUpArrow">
            <a:avLst>
              <a:gd name="adj1" fmla="val 28605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291E3F6-8D06-4317-8C54-DA4996D3AA6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28" y="1295642"/>
            <a:ext cx="241824" cy="241824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A6BBE5-BFE5-4F68-AEE1-E59F0CE205BF}"/>
              </a:ext>
            </a:extLst>
          </p:cNvPr>
          <p:cNvSpPr/>
          <p:nvPr/>
        </p:nvSpPr>
        <p:spPr>
          <a:xfrm>
            <a:off x="160283" y="3482992"/>
            <a:ext cx="6373012" cy="1817798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694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마이페이지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고객관점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개인정보 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A4BD235-1292-4281-B1FD-9B66AF3D196E}"/>
              </a:ext>
            </a:extLst>
          </p:cNvPr>
          <p:cNvSpPr/>
          <p:nvPr/>
        </p:nvSpPr>
        <p:spPr>
          <a:xfrm>
            <a:off x="6399468" y="5456146"/>
            <a:ext cx="5661612" cy="93069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009865-A1FE-4B8A-8700-D640F8B29DDE}"/>
              </a:ext>
            </a:extLst>
          </p:cNvPr>
          <p:cNvSpPr txBox="1"/>
          <p:nvPr/>
        </p:nvSpPr>
        <p:spPr>
          <a:xfrm>
            <a:off x="6530388" y="5779473"/>
            <a:ext cx="566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개인정보 수정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 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클릭 시 개인정보를 수정할 수 있는 페이지로 이동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5EE46AF-EB9C-41B1-8775-6DF4B7DF1CA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463" y="289811"/>
            <a:ext cx="368360" cy="3683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487B36B-E9F1-46E6-9DF0-6E657184D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30" y="838650"/>
            <a:ext cx="5359897" cy="69370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6B85A9-F890-475E-B9CD-90CFFC11450A}"/>
              </a:ext>
            </a:extLst>
          </p:cNvPr>
          <p:cNvSpPr txBox="1"/>
          <p:nvPr/>
        </p:nvSpPr>
        <p:spPr>
          <a:xfrm>
            <a:off x="2483214" y="1281219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613DEE-B43B-44EC-9B53-B76B3E9F4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588" y="803688"/>
            <a:ext cx="4039424" cy="4413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6E6DF7-38F1-4A4A-B094-D94E76EC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00" y="2244454"/>
            <a:ext cx="6768922" cy="112952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5C07CB7-FA93-4E52-AB47-D120282D9E84}"/>
              </a:ext>
            </a:extLst>
          </p:cNvPr>
          <p:cNvCxnSpPr>
            <a:cxnSpLocks/>
          </p:cNvCxnSpPr>
          <p:nvPr/>
        </p:nvCxnSpPr>
        <p:spPr>
          <a:xfrm flipV="1">
            <a:off x="4510830" y="3238396"/>
            <a:ext cx="0" cy="12169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6D58F2-B741-40DD-BFEE-7A473BA93C1B}"/>
              </a:ext>
            </a:extLst>
          </p:cNvPr>
          <p:cNvSpPr txBox="1"/>
          <p:nvPr/>
        </p:nvSpPr>
        <p:spPr>
          <a:xfrm>
            <a:off x="3123980" y="2946431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service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의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고객정보를 조회하는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getCustomerById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메서드 호출 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D83DD46-5FFE-42D0-A649-CAD1C0191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16" y="3707021"/>
            <a:ext cx="2547290" cy="4148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8E7B30-A8E0-4FE0-906B-50591A285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016" y="4102375"/>
            <a:ext cx="3409950" cy="238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D7163D-600D-422A-96C8-C2704DCBCC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365" y="4455334"/>
            <a:ext cx="5915025" cy="657225"/>
          </a:xfrm>
          <a:prstGeom prst="rect">
            <a:avLst/>
          </a:prstGeom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C1D4089-CEA5-4424-B887-48ECEE5D5584}"/>
              </a:ext>
            </a:extLst>
          </p:cNvPr>
          <p:cNvSpPr/>
          <p:nvPr/>
        </p:nvSpPr>
        <p:spPr>
          <a:xfrm rot="5400000">
            <a:off x="2853326" y="1601033"/>
            <a:ext cx="575804" cy="397845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342207-59FF-48F0-8423-3594964DF030}"/>
              </a:ext>
            </a:extLst>
          </p:cNvPr>
          <p:cNvSpPr txBox="1"/>
          <p:nvPr/>
        </p:nvSpPr>
        <p:spPr>
          <a:xfrm>
            <a:off x="4510830" y="2406463"/>
            <a:ext cx="2276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현재 로그인한 고객정보 아이디 조회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2DAA74C-8DDF-4DC5-8402-17F48C18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19" y="4761279"/>
            <a:ext cx="259303" cy="25930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6DFB6E-8A1E-4DE0-ABA2-95F79E42BF41}"/>
              </a:ext>
            </a:extLst>
          </p:cNvPr>
          <p:cNvCxnSpPr>
            <a:cxnSpLocks/>
          </p:cNvCxnSpPr>
          <p:nvPr/>
        </p:nvCxnSpPr>
        <p:spPr>
          <a:xfrm flipV="1">
            <a:off x="1352778" y="4645989"/>
            <a:ext cx="1191237" cy="1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5B32994-440F-414C-801F-AC27707E1012}"/>
              </a:ext>
            </a:extLst>
          </p:cNvPr>
          <p:cNvCxnSpPr>
            <a:cxnSpLocks/>
          </p:cNvCxnSpPr>
          <p:nvPr/>
        </p:nvCxnSpPr>
        <p:spPr>
          <a:xfrm>
            <a:off x="2942306" y="2983187"/>
            <a:ext cx="40376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84AF36-4994-2964-E58D-B6D7B089BCDF}"/>
              </a:ext>
            </a:extLst>
          </p:cNvPr>
          <p:cNvSpPr txBox="1"/>
          <p:nvPr/>
        </p:nvSpPr>
        <p:spPr>
          <a:xfrm>
            <a:off x="535372" y="3119879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70BFE7-D56C-E238-61C1-E05D8098DFAF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259729-70E5-35EF-DCF0-BAEF0AC3455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53AFCB-216D-9EAF-A9DD-3BC731932CB2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E1B29498-5F29-9FCB-4B5B-789ADE7A03A9}"/>
              </a:ext>
            </a:extLst>
          </p:cNvPr>
          <p:cNvSpPr/>
          <p:nvPr/>
        </p:nvSpPr>
        <p:spPr>
          <a:xfrm rot="2788904">
            <a:off x="2219141" y="1264524"/>
            <a:ext cx="295515" cy="361216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화살표: 왼쪽/위쪽 8">
            <a:extLst>
              <a:ext uri="{FF2B5EF4-FFF2-40B4-BE49-F238E27FC236}">
                <a16:creationId xmlns:a16="http://schemas.microsoft.com/office/drawing/2014/main" id="{B8CDF4B4-A9C6-6C58-91D5-C1B00A90E985}"/>
              </a:ext>
            </a:extLst>
          </p:cNvPr>
          <p:cNvSpPr/>
          <p:nvPr/>
        </p:nvSpPr>
        <p:spPr>
          <a:xfrm rot="16200000">
            <a:off x="3699390" y="3871055"/>
            <a:ext cx="414868" cy="438403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F1F534D-058E-B77D-739E-6484533D3E6B}"/>
              </a:ext>
            </a:extLst>
          </p:cNvPr>
          <p:cNvSpPr/>
          <p:nvPr/>
        </p:nvSpPr>
        <p:spPr>
          <a:xfrm>
            <a:off x="6979941" y="2474347"/>
            <a:ext cx="807305" cy="387295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D99068-E6A9-8A6C-85D8-30B150BDF12C}"/>
              </a:ext>
            </a:extLst>
          </p:cNvPr>
          <p:cNvSpPr/>
          <p:nvPr/>
        </p:nvSpPr>
        <p:spPr>
          <a:xfrm>
            <a:off x="7778812" y="728992"/>
            <a:ext cx="4196771" cy="458502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4DC97-3F21-7576-19EE-65755B0A7EFD}"/>
              </a:ext>
            </a:extLst>
          </p:cNvPr>
          <p:cNvCxnSpPr>
            <a:cxnSpLocks/>
          </p:cNvCxnSpPr>
          <p:nvPr/>
        </p:nvCxnSpPr>
        <p:spPr>
          <a:xfrm flipV="1">
            <a:off x="11365153" y="5169900"/>
            <a:ext cx="0" cy="3689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472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마이페이지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고객관점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개인정보 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A4BD235-1292-4281-B1FD-9B66AF3D196E}"/>
              </a:ext>
            </a:extLst>
          </p:cNvPr>
          <p:cNvSpPr/>
          <p:nvPr/>
        </p:nvSpPr>
        <p:spPr>
          <a:xfrm>
            <a:off x="5224046" y="4387771"/>
            <a:ext cx="5661612" cy="113416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009865-A1FE-4B8A-8700-D640F8B29DDE}"/>
              </a:ext>
            </a:extLst>
          </p:cNvPr>
          <p:cNvSpPr txBox="1"/>
          <p:nvPr/>
        </p:nvSpPr>
        <p:spPr>
          <a:xfrm>
            <a:off x="5249569" y="4463995"/>
            <a:ext cx="5661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수정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 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클릭시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form 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태그에 입력된 정보는 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 전달되고 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에서  입력된  고객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id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 해당 하는  정보를 기준으로 </a:t>
            </a:r>
            <a:endParaRPr lang="en-US" altLang="ko-KR" sz="1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수정하고자 하는 정보가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 적용됨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적용 후 세션 무효화 처리하고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login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페이지로 이동 </a:t>
            </a:r>
            <a:endParaRPr lang="en-US" altLang="ko-KR" sz="1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5EE46AF-EB9C-41B1-8775-6DF4B7DF1CA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26" y="309326"/>
            <a:ext cx="368360" cy="3683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D83DD46-5FFE-42D0-A649-CAD1C019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119" y="520451"/>
            <a:ext cx="2547290" cy="414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AF364E-62FB-4F8B-A927-AAB099BF2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73" y="980276"/>
            <a:ext cx="4006737" cy="54467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3B2D58-2CF3-419A-89BF-D8F4F593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58" y="6136841"/>
            <a:ext cx="3709365" cy="2901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BABD32-0B94-47FF-9523-251B8E509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867" y="2590416"/>
            <a:ext cx="6231970" cy="142669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6DFB6E-8A1E-4DE0-ABA2-95F79E42BF41}"/>
              </a:ext>
            </a:extLst>
          </p:cNvPr>
          <p:cNvCxnSpPr>
            <a:cxnSpLocks/>
          </p:cNvCxnSpPr>
          <p:nvPr/>
        </p:nvCxnSpPr>
        <p:spPr>
          <a:xfrm flipV="1">
            <a:off x="5292341" y="3458788"/>
            <a:ext cx="2903827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6D58F2-B741-40DD-BFEE-7A473BA93C1B}"/>
              </a:ext>
            </a:extLst>
          </p:cNvPr>
          <p:cNvSpPr txBox="1"/>
          <p:nvPr/>
        </p:nvSpPr>
        <p:spPr>
          <a:xfrm>
            <a:off x="8171773" y="3242384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service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의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고객정보 수정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modifyCustomer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메서드 호출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64417C-1A32-42A3-B48B-40D02161E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8891" y="1368082"/>
            <a:ext cx="7007425" cy="9562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9BECC7-EB71-40B8-B904-B90B4FC17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4834" y="914234"/>
            <a:ext cx="3076575" cy="23812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2DAA74C-8DDF-4DC5-8402-17F48C18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3" y="1429251"/>
            <a:ext cx="352129" cy="352129"/>
          </a:xfrm>
          <a:prstGeom prst="rect">
            <a:avLst/>
          </a:prstGeom>
        </p:spPr>
      </p:pic>
      <p:sp>
        <p:nvSpPr>
          <p:cNvPr id="37" name="화살표: 왼쪽/위쪽 36">
            <a:extLst>
              <a:ext uri="{FF2B5EF4-FFF2-40B4-BE49-F238E27FC236}">
                <a16:creationId xmlns:a16="http://schemas.microsoft.com/office/drawing/2014/main" id="{ED58421E-27FC-4C2A-AEB0-593F20B16F31}"/>
              </a:ext>
            </a:extLst>
          </p:cNvPr>
          <p:cNvSpPr/>
          <p:nvPr/>
        </p:nvSpPr>
        <p:spPr>
          <a:xfrm rot="10800000">
            <a:off x="8402603" y="902996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ACA1180-5815-410E-9F5B-BA50321A84A6}"/>
              </a:ext>
            </a:extLst>
          </p:cNvPr>
          <p:cNvCxnSpPr>
            <a:cxnSpLocks/>
          </p:cNvCxnSpPr>
          <p:nvPr/>
        </p:nvCxnSpPr>
        <p:spPr>
          <a:xfrm flipV="1">
            <a:off x="5611311" y="1490259"/>
            <a:ext cx="753092" cy="72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3DD4CB-4769-4DE3-A867-80CE299470BD}"/>
              </a:ext>
            </a:extLst>
          </p:cNvPr>
          <p:cNvCxnSpPr>
            <a:cxnSpLocks/>
          </p:cNvCxnSpPr>
          <p:nvPr/>
        </p:nvCxnSpPr>
        <p:spPr>
          <a:xfrm>
            <a:off x="7855453" y="3858936"/>
            <a:ext cx="0" cy="4730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4491C79-64E2-4BE9-8EBD-A68CE55A90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9678" y="6008267"/>
            <a:ext cx="5095875" cy="314325"/>
          </a:xfrm>
          <a:prstGeom prst="rect">
            <a:avLst/>
          </a:prstGeom>
        </p:spPr>
      </p:pic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7390A65C-5982-46DF-9B2F-FF9F19A9D3CE}"/>
              </a:ext>
            </a:extLst>
          </p:cNvPr>
          <p:cNvSpPr/>
          <p:nvPr/>
        </p:nvSpPr>
        <p:spPr>
          <a:xfrm rot="5400000">
            <a:off x="7680252" y="2235453"/>
            <a:ext cx="509518" cy="364326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3B66-D97D-7C53-AA72-1392211AD9F2}"/>
              </a:ext>
            </a:extLst>
          </p:cNvPr>
          <p:cNvSpPr txBox="1"/>
          <p:nvPr/>
        </p:nvSpPr>
        <p:spPr>
          <a:xfrm>
            <a:off x="10000708" y="3587963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914A9E-BD47-4842-9CBC-B27B121BF4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516" y="5672380"/>
            <a:ext cx="6295522" cy="252079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0184128-F11D-45DF-95DE-56D2822D4F5C}"/>
              </a:ext>
            </a:extLst>
          </p:cNvPr>
          <p:cNvCxnSpPr/>
          <p:nvPr/>
        </p:nvCxnSpPr>
        <p:spPr>
          <a:xfrm>
            <a:off x="10909641" y="5125673"/>
            <a:ext cx="520499" cy="491893"/>
          </a:xfrm>
          <a:prstGeom prst="bentConnector3">
            <a:avLst>
              <a:gd name="adj1" fmla="val 9996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86B1C1D-C419-2CC2-6B3B-C648C6B17F5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E741DA-B5CA-3702-E9D0-C8453C8C1747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F6585A7-97C9-0F0A-6BAB-591C2D0EA8D9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9EF0DB83-CBB6-728F-0D1F-E3B8A4B0A146}"/>
              </a:ext>
            </a:extLst>
          </p:cNvPr>
          <p:cNvSpPr/>
          <p:nvPr/>
        </p:nvSpPr>
        <p:spPr>
          <a:xfrm rot="5400000">
            <a:off x="3249653" y="5679902"/>
            <a:ext cx="295515" cy="361216"/>
          </a:xfrm>
          <a:prstGeom prst="upArrow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A9F33-F1A6-4C97-9BBF-5B0E34670546}"/>
              </a:ext>
            </a:extLst>
          </p:cNvPr>
          <p:cNvSpPr txBox="1"/>
          <p:nvPr/>
        </p:nvSpPr>
        <p:spPr>
          <a:xfrm>
            <a:off x="2670288" y="5699823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2E8099F-1B10-9570-E516-C81CB5502D32}"/>
              </a:ext>
            </a:extLst>
          </p:cNvPr>
          <p:cNvSpPr/>
          <p:nvPr/>
        </p:nvSpPr>
        <p:spPr>
          <a:xfrm>
            <a:off x="4469763" y="3091472"/>
            <a:ext cx="509518" cy="364326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060B68-5F29-1DEE-FE54-289274602B39}"/>
              </a:ext>
            </a:extLst>
          </p:cNvPr>
          <p:cNvSpPr/>
          <p:nvPr/>
        </p:nvSpPr>
        <p:spPr>
          <a:xfrm>
            <a:off x="6954660" y="5968822"/>
            <a:ext cx="5153378" cy="43211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4F748A-D41D-6D2D-3BF9-ED38E4290D80}"/>
              </a:ext>
            </a:extLst>
          </p:cNvPr>
          <p:cNvSpPr/>
          <p:nvPr/>
        </p:nvSpPr>
        <p:spPr>
          <a:xfrm>
            <a:off x="551482" y="933541"/>
            <a:ext cx="4153251" cy="5564696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6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6" y="261257"/>
            <a:ext cx="392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001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28" y="307909"/>
            <a:ext cx="368360" cy="36836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C5BD08-F39D-6E26-F745-772BE576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535" y="877534"/>
            <a:ext cx="9490929" cy="541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40ABE7-99E6-7301-5EFC-7DCA79D5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117" y="2035349"/>
            <a:ext cx="45719" cy="375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392EFB-2463-F2A8-35C8-77851AB55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200" y="1959612"/>
            <a:ext cx="8693597" cy="3829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02BFA-937D-6200-B5AC-E702A0ABC0CD}"/>
              </a:ext>
            </a:extLst>
          </p:cNvPr>
          <p:cNvSpPr txBox="1"/>
          <p:nvPr/>
        </p:nvSpPr>
        <p:spPr>
          <a:xfrm>
            <a:off x="5061856" y="1220948"/>
            <a:ext cx="2939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개발 기간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24346E-04DE-B648-8BB9-4435ADE7CD1E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872074-539B-11A1-D104-DA2350601A47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90F770-B6D3-4FF0-9CAA-BCFD93732516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17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7CBEAC-2922-3434-9A91-365884BF274F}"/>
              </a:ext>
            </a:extLst>
          </p:cNvPr>
          <p:cNvSpPr/>
          <p:nvPr/>
        </p:nvSpPr>
        <p:spPr>
          <a:xfrm>
            <a:off x="1540476" y="2846929"/>
            <a:ext cx="2812575" cy="236558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A9764F-A1D7-E2D8-6DB4-FC3CC3008E1A}"/>
              </a:ext>
            </a:extLst>
          </p:cNvPr>
          <p:cNvSpPr/>
          <p:nvPr/>
        </p:nvSpPr>
        <p:spPr>
          <a:xfrm>
            <a:off x="9490954" y="4313314"/>
            <a:ext cx="2618883" cy="2243004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마이페이지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고객관점</a:t>
            </a:r>
            <a:r>
              <a:rPr lang="en-US" altLang="ko-KR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회원탈퇴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5EE46AF-EB9C-41B1-8775-6DF4B7DF1CA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83" y="305183"/>
            <a:ext cx="368360" cy="3683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04A9F33-F1A6-4C97-9BBF-5B0E34670546}"/>
              </a:ext>
            </a:extLst>
          </p:cNvPr>
          <p:cNvSpPr txBox="1"/>
          <p:nvPr/>
        </p:nvSpPr>
        <p:spPr>
          <a:xfrm>
            <a:off x="4697247" y="909299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D83DD46-5FFE-42D0-A649-CAD1C019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191" y="343205"/>
            <a:ext cx="2547290" cy="4148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C6D58F2-B741-40DD-BFEE-7A473BA93C1B}"/>
              </a:ext>
            </a:extLst>
          </p:cNvPr>
          <p:cNvSpPr txBox="1"/>
          <p:nvPr/>
        </p:nvSpPr>
        <p:spPr>
          <a:xfrm>
            <a:off x="1095420" y="5527465"/>
            <a:ext cx="436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회원탈퇴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”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버튼 클릭 시 현재 </a:t>
            </a:r>
            <a:r>
              <a:rPr lang="ko-KR" altLang="en-US" sz="12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로그인된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고객의 정보와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r>
              <a:rPr lang="ko-KR" altLang="en-US" sz="12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에러메세지를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저장한 세션을 회원 탈퇴를 위한 </a:t>
            </a:r>
            <a:endParaRPr lang="en-US" altLang="ko-KR" sz="1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비밀번호 확인 페이지로 이동하여 전달함</a:t>
            </a:r>
          </a:p>
        </p:txBody>
      </p:sp>
      <p:sp>
        <p:nvSpPr>
          <p:cNvPr id="37" name="화살표: 왼쪽/위쪽 36">
            <a:extLst>
              <a:ext uri="{FF2B5EF4-FFF2-40B4-BE49-F238E27FC236}">
                <a16:creationId xmlns:a16="http://schemas.microsoft.com/office/drawing/2014/main" id="{ED58421E-27FC-4C2A-AEB0-593F20B16F31}"/>
              </a:ext>
            </a:extLst>
          </p:cNvPr>
          <p:cNvSpPr/>
          <p:nvPr/>
        </p:nvSpPr>
        <p:spPr>
          <a:xfrm rot="10800000">
            <a:off x="8929969" y="758073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ACA1180-5815-410E-9F5B-BA50321A84A6}"/>
              </a:ext>
            </a:extLst>
          </p:cNvPr>
          <p:cNvCxnSpPr>
            <a:cxnSpLocks/>
          </p:cNvCxnSpPr>
          <p:nvPr/>
        </p:nvCxnSpPr>
        <p:spPr>
          <a:xfrm flipV="1">
            <a:off x="3192067" y="4795327"/>
            <a:ext cx="753092" cy="72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D75DDDCD-6C78-450B-BD08-3BB6F059F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83" y="925202"/>
            <a:ext cx="3709365" cy="290188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E927650-24C8-4F48-BC56-BEA1170C86A4}"/>
              </a:ext>
            </a:extLst>
          </p:cNvPr>
          <p:cNvSpPr/>
          <p:nvPr/>
        </p:nvSpPr>
        <p:spPr>
          <a:xfrm rot="10800000">
            <a:off x="4353051" y="938695"/>
            <a:ext cx="374210" cy="2593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A87ACA-8477-4586-B518-315DD5738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522" y="2891825"/>
            <a:ext cx="2686050" cy="2228850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8239F81-2C9A-4C98-8006-C3ACC754400F}"/>
              </a:ext>
            </a:extLst>
          </p:cNvPr>
          <p:cNvSpPr/>
          <p:nvPr/>
        </p:nvSpPr>
        <p:spPr>
          <a:xfrm rot="10800000">
            <a:off x="3684363" y="4250421"/>
            <a:ext cx="521592" cy="2593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571315-5502-4B8E-B436-1E61FED40400}"/>
              </a:ext>
            </a:extLst>
          </p:cNvPr>
          <p:cNvSpPr txBox="1"/>
          <p:nvPr/>
        </p:nvSpPr>
        <p:spPr>
          <a:xfrm>
            <a:off x="3684362" y="4466305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Click!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3334E-16EF-4E86-B3B0-E4B789C5B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006" y="725138"/>
            <a:ext cx="2657475" cy="238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728CF1-9723-4637-A2E7-4BD48B7A70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34" y="1590758"/>
            <a:ext cx="5527706" cy="1091635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3DD4CB-4769-4DE3-A867-80CE299470BD}"/>
              </a:ext>
            </a:extLst>
          </p:cNvPr>
          <p:cNvCxnSpPr>
            <a:cxnSpLocks/>
          </p:cNvCxnSpPr>
          <p:nvPr/>
        </p:nvCxnSpPr>
        <p:spPr>
          <a:xfrm>
            <a:off x="2964672" y="1186298"/>
            <a:ext cx="0" cy="4583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210E14E-82C9-48DF-BBB1-AA8FBB4848F2}"/>
              </a:ext>
            </a:extLst>
          </p:cNvPr>
          <p:cNvCxnSpPr>
            <a:cxnSpLocks/>
          </p:cNvCxnSpPr>
          <p:nvPr/>
        </p:nvCxnSpPr>
        <p:spPr>
          <a:xfrm>
            <a:off x="2961039" y="2450892"/>
            <a:ext cx="0" cy="5374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F499B6B-8040-4F72-ABCC-56F37CCCC125}"/>
              </a:ext>
            </a:extLst>
          </p:cNvPr>
          <p:cNvSpPr/>
          <p:nvPr/>
        </p:nvSpPr>
        <p:spPr>
          <a:xfrm>
            <a:off x="1071828" y="5477877"/>
            <a:ext cx="3760231" cy="80162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5D11493-92F5-4C8C-B256-36FEB25A61B7}"/>
              </a:ext>
            </a:extLst>
          </p:cNvPr>
          <p:cNvCxnSpPr>
            <a:cxnSpLocks/>
          </p:cNvCxnSpPr>
          <p:nvPr/>
        </p:nvCxnSpPr>
        <p:spPr>
          <a:xfrm flipV="1">
            <a:off x="2940668" y="5055818"/>
            <a:ext cx="0" cy="4130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C59E0F3-DBFC-4045-BDEF-847E9BD089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7353" y="4250421"/>
            <a:ext cx="2629849" cy="2206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EDB05B-18D1-47B3-A916-B58A75BCD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6316" y="4030803"/>
            <a:ext cx="5715000" cy="238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2801AC-C509-4F1D-AE16-90CD6787D1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6316" y="1945189"/>
            <a:ext cx="5715000" cy="1455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6622C1-38D1-40B5-8104-83CEC93FFF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1040" y="1193042"/>
            <a:ext cx="4692839" cy="60164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2DAA74C-8DDF-4DC5-8402-17F48C18E7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614" y="1518830"/>
            <a:ext cx="259303" cy="259303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606CE73-6EFF-4216-844C-9C75EBAD46A6}"/>
              </a:ext>
            </a:extLst>
          </p:cNvPr>
          <p:cNvSpPr/>
          <p:nvPr/>
        </p:nvSpPr>
        <p:spPr>
          <a:xfrm rot="5400000">
            <a:off x="9248508" y="1697309"/>
            <a:ext cx="458209" cy="352105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6DFB6E-8A1E-4DE0-ABA2-95F79E42BF41}"/>
              </a:ext>
            </a:extLst>
          </p:cNvPr>
          <p:cNvCxnSpPr>
            <a:cxnSpLocks/>
          </p:cNvCxnSpPr>
          <p:nvPr/>
        </p:nvCxnSpPr>
        <p:spPr>
          <a:xfrm flipV="1">
            <a:off x="6662893" y="2891826"/>
            <a:ext cx="2128769" cy="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8DA5228-0771-440F-9737-C0746028A8EC}"/>
              </a:ext>
            </a:extLst>
          </p:cNvPr>
          <p:cNvCxnSpPr>
            <a:cxnSpLocks/>
          </p:cNvCxnSpPr>
          <p:nvPr/>
        </p:nvCxnSpPr>
        <p:spPr>
          <a:xfrm flipV="1">
            <a:off x="7931029" y="1359213"/>
            <a:ext cx="113287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900A980-F785-447C-A4EC-8933850392D2}"/>
              </a:ext>
            </a:extLst>
          </p:cNvPr>
          <p:cNvCxnSpPr/>
          <p:nvPr/>
        </p:nvCxnSpPr>
        <p:spPr>
          <a:xfrm flipV="1">
            <a:off x="4205955" y="2988300"/>
            <a:ext cx="2253568" cy="912581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C2FF00-3EB6-4512-916E-F0E7EA800C81}"/>
              </a:ext>
            </a:extLst>
          </p:cNvPr>
          <p:cNvCxnSpPr/>
          <p:nvPr/>
        </p:nvCxnSpPr>
        <p:spPr>
          <a:xfrm>
            <a:off x="4192160" y="3902073"/>
            <a:ext cx="2267363" cy="996829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8648798E-8386-44BB-8336-CD4B620917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39191" y="4361671"/>
            <a:ext cx="2524125" cy="20955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268A0A6-2ED0-4742-860D-E5D77D3533A2}"/>
              </a:ext>
            </a:extLst>
          </p:cNvPr>
          <p:cNvSpPr txBox="1"/>
          <p:nvPr/>
        </p:nvSpPr>
        <p:spPr>
          <a:xfrm>
            <a:off x="8068500" y="2864667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service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의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고객정보를 삭제하는 </a:t>
            </a:r>
            <a:r>
              <a:rPr lang="en-US" altLang="ko-KR" sz="1000" b="1" dirty="0" err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removeCustomer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메서드 호출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F3CA09-7919-4441-AD3F-0A80296A9D7A}"/>
              </a:ext>
            </a:extLst>
          </p:cNvPr>
          <p:cNvSpPr txBox="1"/>
          <p:nvPr/>
        </p:nvSpPr>
        <p:spPr>
          <a:xfrm>
            <a:off x="8645116" y="2531083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로그인한 고객의 아이디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5E5DB1-C4EA-4D09-B440-BCECA00495D3}"/>
              </a:ext>
            </a:extLst>
          </p:cNvPr>
          <p:cNvSpPr txBox="1"/>
          <p:nvPr/>
        </p:nvSpPr>
        <p:spPr>
          <a:xfrm>
            <a:off x="7481418" y="5874334"/>
            <a:ext cx="2802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Controller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에서 전달한 고객의 비밀번호를 받아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input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에 입력된 값을 비교하여</a:t>
            </a:r>
            <a:endParaRPr lang="en-US" altLang="ko-KR" sz="10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false 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또는 </a:t>
            </a:r>
            <a:r>
              <a:rPr lang="en-US" altLang="ko-KR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true</a:t>
            </a:r>
            <a:r>
              <a:rPr lang="ko-KR" altLang="en-US" sz="10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를 반환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91D0B-F1C9-43E4-93E5-81B72F2E7BCB}"/>
              </a:ext>
            </a:extLst>
          </p:cNvPr>
          <p:cNvCxnSpPr>
            <a:cxnSpLocks/>
          </p:cNvCxnSpPr>
          <p:nvPr/>
        </p:nvCxnSpPr>
        <p:spPr>
          <a:xfrm flipV="1">
            <a:off x="8882646" y="5328820"/>
            <a:ext cx="608308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8717780-9E88-4FAE-B70A-BC49367B2045}"/>
              </a:ext>
            </a:extLst>
          </p:cNvPr>
          <p:cNvSpPr txBox="1"/>
          <p:nvPr/>
        </p:nvSpPr>
        <p:spPr>
          <a:xfrm>
            <a:off x="6674550" y="6057061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V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iew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5CA25-CB61-0164-00F3-A028E72B62C4}"/>
              </a:ext>
            </a:extLst>
          </p:cNvPr>
          <p:cNvSpPr txBox="1"/>
          <p:nvPr/>
        </p:nvSpPr>
        <p:spPr>
          <a:xfrm>
            <a:off x="10935607" y="3036603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01BFD-0652-C376-74AE-C309F12E371E}"/>
              </a:ext>
            </a:extLst>
          </p:cNvPr>
          <p:cNvSpPr txBox="1"/>
          <p:nvPr/>
        </p:nvSpPr>
        <p:spPr>
          <a:xfrm>
            <a:off x="4978279" y="2288459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C</a:t>
            </a:r>
            <a:r>
              <a:rPr lang="en-US" altLang="ko-KR" sz="2000" spc="-150" dirty="0">
                <a:latin typeface="나눔고딕" pitchFamily="2" charset="-127"/>
                <a:ea typeface="나눔고딕" pitchFamily="2" charset="-127"/>
              </a:rPr>
              <a:t>ontroller</a:t>
            </a:r>
            <a:endParaRPr lang="ko-KR" altLang="en-US" sz="2000" spc="-150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DD9AC5-53F5-D76A-F90B-BA8D303F0004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BE272C-F1CF-DDBA-8626-86EC3A98ACD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60CBF0-4409-9737-B2B0-5AE0F9E44EC3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26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D1B12F-94DD-A1F7-E314-9151863C7BDF}"/>
              </a:ext>
            </a:extLst>
          </p:cNvPr>
          <p:cNvSpPr/>
          <p:nvPr/>
        </p:nvSpPr>
        <p:spPr>
          <a:xfrm>
            <a:off x="660495" y="4542041"/>
            <a:ext cx="4705984" cy="1239506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마이페이지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포인트 충전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A4BD235-1292-4281-B1FD-9B66AF3D196E}"/>
              </a:ext>
            </a:extLst>
          </p:cNvPr>
          <p:cNvSpPr/>
          <p:nvPr/>
        </p:nvSpPr>
        <p:spPr>
          <a:xfrm>
            <a:off x="214472" y="1948261"/>
            <a:ext cx="5661612" cy="93069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009865-A1FE-4B8A-8700-D640F8B29DDE}"/>
              </a:ext>
            </a:extLst>
          </p:cNvPr>
          <p:cNvSpPr txBox="1"/>
          <p:nvPr/>
        </p:nvSpPr>
        <p:spPr>
          <a:xfrm>
            <a:off x="223161" y="2148321"/>
            <a:ext cx="566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포인트 충전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”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버튼 클릭 시 보유 포인트를 조회할 수 있는 페이지로 이동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로그인한 고객의 정보와 보유포인트를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을 이용하여 전달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87B36B-E9F1-46E6-9DF0-6E657184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30" y="838650"/>
            <a:ext cx="5359897" cy="69370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6B85A9-F890-475E-B9CD-90CFFC11450A}"/>
              </a:ext>
            </a:extLst>
          </p:cNvPr>
          <p:cNvSpPr txBox="1"/>
          <p:nvPr/>
        </p:nvSpPr>
        <p:spPr>
          <a:xfrm>
            <a:off x="3360210" y="693666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A2C9B03-2D82-4250-B9D8-459043ABC76C}"/>
              </a:ext>
            </a:extLst>
          </p:cNvPr>
          <p:cNvSpPr/>
          <p:nvPr/>
        </p:nvSpPr>
        <p:spPr>
          <a:xfrm rot="2704164">
            <a:off x="3012249" y="773730"/>
            <a:ext cx="422409" cy="235147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3087AA-8782-4F49-0052-53ED9674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12" y="4619297"/>
            <a:ext cx="4579879" cy="1110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AE3125-41A0-484C-BB9E-8CCEAF2C2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4" y="3182622"/>
            <a:ext cx="5808508" cy="1066387"/>
          </a:xfrm>
          <a:prstGeom prst="rect">
            <a:avLst/>
          </a:prstGeom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C1D4089-CEA5-4424-B887-48ECEE5D5584}"/>
              </a:ext>
            </a:extLst>
          </p:cNvPr>
          <p:cNvSpPr/>
          <p:nvPr/>
        </p:nvSpPr>
        <p:spPr>
          <a:xfrm rot="16200000">
            <a:off x="4415871" y="5732100"/>
            <a:ext cx="509518" cy="3020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3BEA76-A5C7-7024-C1BA-A240AF9759D3}"/>
              </a:ext>
            </a:extLst>
          </p:cNvPr>
          <p:cNvSpPr txBox="1"/>
          <p:nvPr/>
        </p:nvSpPr>
        <p:spPr>
          <a:xfrm>
            <a:off x="4718927" y="5744601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E927650-24C8-4F48-BC56-BEA1170C86A4}"/>
              </a:ext>
            </a:extLst>
          </p:cNvPr>
          <p:cNvSpPr/>
          <p:nvPr/>
        </p:nvSpPr>
        <p:spPr>
          <a:xfrm rot="5400000">
            <a:off x="2777822" y="4297084"/>
            <a:ext cx="500451" cy="33665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DFE97AB-65D2-AA6A-5A77-553D46576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331" y="1831555"/>
            <a:ext cx="5976979" cy="112375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160C7AF-1856-2FD8-4B31-B0AE6D409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536" y="3920038"/>
            <a:ext cx="5440518" cy="1132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4AF36-4994-2964-E58D-B6D7B089BCDF}"/>
              </a:ext>
            </a:extLst>
          </p:cNvPr>
          <p:cNvSpPr txBox="1"/>
          <p:nvPr/>
        </p:nvSpPr>
        <p:spPr>
          <a:xfrm>
            <a:off x="4942917" y="3847314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EE1E6-AD6A-CDB5-00B7-A591343D1ED3}"/>
              </a:ext>
            </a:extLst>
          </p:cNvPr>
          <p:cNvSpPr txBox="1"/>
          <p:nvPr/>
        </p:nvSpPr>
        <p:spPr>
          <a:xfrm>
            <a:off x="11016162" y="2565867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AD37FC5-5496-49F8-AEA4-ED4AFD1F573C}"/>
              </a:ext>
            </a:extLst>
          </p:cNvPr>
          <p:cNvCxnSpPr>
            <a:cxnSpLocks/>
          </p:cNvCxnSpPr>
          <p:nvPr/>
        </p:nvCxnSpPr>
        <p:spPr>
          <a:xfrm>
            <a:off x="3493110" y="1403348"/>
            <a:ext cx="0" cy="6503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F6F6BA-9E48-D770-69D8-1F7279C771C5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3217B6-5BAA-33D4-6100-3C031E7041B0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C447FF-450B-93D3-4552-101FB804E74D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43647E-2173-D5CA-F160-11E0D08B6051}"/>
              </a:ext>
            </a:extLst>
          </p:cNvPr>
          <p:cNvCxnSpPr>
            <a:cxnSpLocks/>
          </p:cNvCxnSpPr>
          <p:nvPr/>
        </p:nvCxnSpPr>
        <p:spPr>
          <a:xfrm>
            <a:off x="3196373" y="2743200"/>
            <a:ext cx="0" cy="5786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AEBA2A7-642E-4A8D-A06A-082A37246096}"/>
              </a:ext>
            </a:extLst>
          </p:cNvPr>
          <p:cNvCxnSpPr/>
          <p:nvPr/>
        </p:nvCxnSpPr>
        <p:spPr>
          <a:xfrm rot="5400000" flipH="1" flipV="1">
            <a:off x="4512851" y="3723447"/>
            <a:ext cx="2491197" cy="954917"/>
          </a:xfrm>
          <a:prstGeom prst="bentConnector3">
            <a:avLst>
              <a:gd name="adj1" fmla="val -84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D78CFE9-A265-AB33-E0F9-7575544A342E}"/>
              </a:ext>
            </a:extLst>
          </p:cNvPr>
          <p:cNvSpPr/>
          <p:nvPr/>
        </p:nvSpPr>
        <p:spPr>
          <a:xfrm rot="5400000">
            <a:off x="8714107" y="3143380"/>
            <a:ext cx="827426" cy="51272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6A4B6C-313C-AC8A-61B5-A3F986155564}"/>
              </a:ext>
            </a:extLst>
          </p:cNvPr>
          <p:cNvSpPr/>
          <p:nvPr/>
        </p:nvSpPr>
        <p:spPr>
          <a:xfrm>
            <a:off x="6451059" y="3866301"/>
            <a:ext cx="5571052" cy="1239506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99B527-F880-4EF2-ADAF-677750F5341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54" y="286344"/>
            <a:ext cx="368360" cy="3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08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>
            <a:extLst>
              <a:ext uri="{FF2B5EF4-FFF2-40B4-BE49-F238E27FC236}">
                <a16:creationId xmlns:a16="http://schemas.microsoft.com/office/drawing/2014/main" id="{C6F8443C-9367-91A4-15DD-8D278DAD9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15" y="2154272"/>
            <a:ext cx="4936786" cy="4527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마이페이지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포인트 충전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5EE46AF-EB9C-41B1-8775-6DF4B7DF1CA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54" y="286344"/>
            <a:ext cx="368360" cy="368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3BEA76-A5C7-7024-C1BA-A240AF9759D3}"/>
              </a:ext>
            </a:extLst>
          </p:cNvPr>
          <p:cNvSpPr txBox="1"/>
          <p:nvPr/>
        </p:nvSpPr>
        <p:spPr>
          <a:xfrm>
            <a:off x="5771723" y="2063287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6B55B56-C56B-6773-358E-A717C25CE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366" y="4207217"/>
            <a:ext cx="6098936" cy="197816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160C7AF-1856-2FD8-4B31-B0AE6D409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83" y="827953"/>
            <a:ext cx="5392955" cy="1122136"/>
          </a:xfrm>
          <a:prstGeom prst="rect">
            <a:avLst/>
          </a:prstGeom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C1D4089-CEA5-4424-B887-48ECEE5D5584}"/>
              </a:ext>
            </a:extLst>
          </p:cNvPr>
          <p:cNvSpPr/>
          <p:nvPr/>
        </p:nvSpPr>
        <p:spPr>
          <a:xfrm rot="16200000">
            <a:off x="5515853" y="1990612"/>
            <a:ext cx="450558" cy="3020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D77F7D-2505-157C-1437-B0E91175149B}"/>
              </a:ext>
            </a:extLst>
          </p:cNvPr>
          <p:cNvSpPr txBox="1"/>
          <p:nvPr/>
        </p:nvSpPr>
        <p:spPr>
          <a:xfrm>
            <a:off x="8273241" y="5288440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포인트 수정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update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메서드 호출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342207-59FF-48F0-8423-3594964DF030}"/>
              </a:ext>
            </a:extLst>
          </p:cNvPr>
          <p:cNvSpPr txBox="1"/>
          <p:nvPr/>
        </p:nvSpPr>
        <p:spPr>
          <a:xfrm>
            <a:off x="2125385" y="2522729"/>
            <a:ext cx="2276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숫자가 아닌 데이터전달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AB780FFA-4564-32B6-B5C6-4611D6E58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914" y="817954"/>
            <a:ext cx="3390607" cy="73640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17D4484-1985-321B-42C4-59B4C9CA3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8915" y="1661698"/>
            <a:ext cx="3390606" cy="68941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2A156C8-52CD-8378-F209-E5862C9F3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8913" y="2467377"/>
            <a:ext cx="3390606" cy="704016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DFFB460-5D69-C114-CB74-E728B8D67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2768" y="3242135"/>
            <a:ext cx="2907208" cy="20126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074D934E-E50A-D457-972C-483FE77635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3579" y="2959128"/>
            <a:ext cx="1881549" cy="286947"/>
          </a:xfrm>
          <a:prstGeom prst="rect">
            <a:avLst/>
          </a:prstGeom>
        </p:spPr>
      </p:pic>
      <p:sp>
        <p:nvSpPr>
          <p:cNvPr id="82" name="화살표: 왼쪽/위쪽 81">
            <a:extLst>
              <a:ext uri="{FF2B5EF4-FFF2-40B4-BE49-F238E27FC236}">
                <a16:creationId xmlns:a16="http://schemas.microsoft.com/office/drawing/2014/main" id="{B5F25690-4FE4-566C-5839-0C871C55E50D}"/>
              </a:ext>
            </a:extLst>
          </p:cNvPr>
          <p:cNvSpPr/>
          <p:nvPr/>
        </p:nvSpPr>
        <p:spPr>
          <a:xfrm rot="10800000">
            <a:off x="8755127" y="3248384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6DFB6E-8A1E-4DE0-ABA2-95F79E42BF41}"/>
              </a:ext>
            </a:extLst>
          </p:cNvPr>
          <p:cNvCxnSpPr>
            <a:cxnSpLocks/>
          </p:cNvCxnSpPr>
          <p:nvPr/>
        </p:nvCxnSpPr>
        <p:spPr>
          <a:xfrm>
            <a:off x="6751792" y="3899370"/>
            <a:ext cx="4334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FC728C-169B-16F1-9D50-38A4BB47A0E5}"/>
              </a:ext>
            </a:extLst>
          </p:cNvPr>
          <p:cNvCxnSpPr>
            <a:cxnSpLocks/>
          </p:cNvCxnSpPr>
          <p:nvPr/>
        </p:nvCxnSpPr>
        <p:spPr>
          <a:xfrm>
            <a:off x="6257046" y="5501105"/>
            <a:ext cx="202458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903D6E4-95DC-DE9F-E1B1-2FCDABE5A689}"/>
              </a:ext>
            </a:extLst>
          </p:cNvPr>
          <p:cNvSpPr txBox="1"/>
          <p:nvPr/>
        </p:nvSpPr>
        <p:spPr>
          <a:xfrm>
            <a:off x="1477512" y="4886138"/>
            <a:ext cx="3847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Confirm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메소드 실행 후 확인을 누를 경우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true,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취소시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false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반환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5C8192-2841-BF4C-6964-0A1D996806F3}"/>
              </a:ext>
            </a:extLst>
          </p:cNvPr>
          <p:cNvSpPr txBox="1"/>
          <p:nvPr/>
        </p:nvSpPr>
        <p:spPr>
          <a:xfrm>
            <a:off x="2783464" y="3312379"/>
            <a:ext cx="2276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500000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이상 전달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CA2175F-DFEA-FF19-B806-BF44AACEED43}"/>
              </a:ext>
            </a:extLst>
          </p:cNvPr>
          <p:cNvSpPr txBox="1"/>
          <p:nvPr/>
        </p:nvSpPr>
        <p:spPr>
          <a:xfrm>
            <a:off x="2615986" y="4088297"/>
            <a:ext cx="2276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공백 데이터 전달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B01C716-0FF9-BCC2-55BF-A118F3E340DD}"/>
              </a:ext>
            </a:extLst>
          </p:cNvPr>
          <p:cNvSpPr txBox="1"/>
          <p:nvPr/>
        </p:nvSpPr>
        <p:spPr>
          <a:xfrm>
            <a:off x="7544252" y="5139866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고객정보의  멤버변수인 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buypoint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 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total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값을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setter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저장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D6FF535-74DA-8512-8020-2A895FEADE4E}"/>
              </a:ext>
            </a:extLst>
          </p:cNvPr>
          <p:cNvSpPr txBox="1"/>
          <p:nvPr/>
        </p:nvSpPr>
        <p:spPr>
          <a:xfrm>
            <a:off x="7946385" y="4969787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Jsp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에서 입력한 데이터와 고객의 포인트의 합을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total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변수에 저장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23D8364-6BD1-ED66-5DA9-CE7DF0BC03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5744" y="5334868"/>
            <a:ext cx="2097508" cy="624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4AF36-4994-2964-E58D-B6D7B089BCDF}"/>
              </a:ext>
            </a:extLst>
          </p:cNvPr>
          <p:cNvSpPr txBox="1"/>
          <p:nvPr/>
        </p:nvSpPr>
        <p:spPr>
          <a:xfrm>
            <a:off x="10969546" y="5701970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6C4825A-C8C9-1FC9-389A-098AC1F3E4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6366" y="3653640"/>
            <a:ext cx="6083610" cy="49146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2DAA74C-8DDF-4DC5-8402-17F48C18E7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961" y="3986851"/>
            <a:ext cx="259303" cy="259303"/>
          </a:xfrm>
          <a:prstGeom prst="rect">
            <a:avLst/>
          </a:prstGeom>
        </p:spPr>
      </p:pic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0E0E0CF9-3A2C-7546-BF02-0BE3B3CBBA73}"/>
              </a:ext>
            </a:extLst>
          </p:cNvPr>
          <p:cNvSpPr/>
          <p:nvPr/>
        </p:nvSpPr>
        <p:spPr>
          <a:xfrm rot="5400000">
            <a:off x="8654305" y="4064506"/>
            <a:ext cx="347336" cy="262723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9F060CF-10AA-97AD-805B-9D6061C70066}"/>
              </a:ext>
            </a:extLst>
          </p:cNvPr>
          <p:cNvSpPr txBox="1"/>
          <p:nvPr/>
        </p:nvSpPr>
        <p:spPr>
          <a:xfrm>
            <a:off x="6343706" y="982308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BA18CA-D2A0-5418-3EBE-BBFA664AE27C}"/>
              </a:ext>
            </a:extLst>
          </p:cNvPr>
          <p:cNvSpPr txBox="1"/>
          <p:nvPr/>
        </p:nvSpPr>
        <p:spPr>
          <a:xfrm>
            <a:off x="6366299" y="1850441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28E37D-FE73-B10A-1EC0-5466B1854ED9}"/>
              </a:ext>
            </a:extLst>
          </p:cNvPr>
          <p:cNvSpPr txBox="1"/>
          <p:nvPr/>
        </p:nvSpPr>
        <p:spPr>
          <a:xfrm>
            <a:off x="4231721" y="3202498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AF691BC-8E55-E37E-5D67-BDFF3CD41197}"/>
              </a:ext>
            </a:extLst>
          </p:cNvPr>
          <p:cNvSpPr txBox="1"/>
          <p:nvPr/>
        </p:nvSpPr>
        <p:spPr>
          <a:xfrm>
            <a:off x="6366299" y="2668951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17671F2-B483-A65F-E8B8-7062BDE4EF40}"/>
              </a:ext>
            </a:extLst>
          </p:cNvPr>
          <p:cNvSpPr txBox="1"/>
          <p:nvPr/>
        </p:nvSpPr>
        <p:spPr>
          <a:xfrm>
            <a:off x="4105122" y="4011201"/>
            <a:ext cx="3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6CB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BBAF5B6-0321-B7F8-D480-BE74FECF964C}"/>
              </a:ext>
            </a:extLst>
          </p:cNvPr>
          <p:cNvSpPr txBox="1"/>
          <p:nvPr/>
        </p:nvSpPr>
        <p:spPr>
          <a:xfrm>
            <a:off x="4806344" y="6259918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43B9CE65-11D0-6F5F-339F-3F570DB253D9}"/>
              </a:ext>
            </a:extLst>
          </p:cNvPr>
          <p:cNvCxnSpPr>
            <a:cxnSpLocks/>
          </p:cNvCxnSpPr>
          <p:nvPr/>
        </p:nvCxnSpPr>
        <p:spPr>
          <a:xfrm>
            <a:off x="6710518" y="3814608"/>
            <a:ext cx="47472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3F79E38-E87D-C16A-F603-DCE20D033EC1}"/>
              </a:ext>
            </a:extLst>
          </p:cNvPr>
          <p:cNvGrpSpPr/>
          <p:nvPr/>
        </p:nvGrpSpPr>
        <p:grpSpPr>
          <a:xfrm>
            <a:off x="726372" y="2154403"/>
            <a:ext cx="360" cy="360"/>
            <a:chOff x="726372" y="215440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5D900564-4221-4E6E-F247-8D9A811503CF}"/>
                    </a:ext>
                  </a:extLst>
                </p14:cNvPr>
                <p14:cNvContentPartPr/>
                <p14:nvPr/>
              </p14:nvContentPartPr>
              <p14:xfrm>
                <a:off x="726372" y="2154403"/>
                <a:ext cx="360" cy="3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5D900564-4221-4E6E-F247-8D9A811503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052" y="215008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4118AF3F-92E5-46E3-6C74-02FDBE3F4D24}"/>
                    </a:ext>
                  </a:extLst>
                </p14:cNvPr>
                <p14:cNvContentPartPr/>
                <p14:nvPr/>
              </p14:nvContentPartPr>
              <p14:xfrm>
                <a:off x="726372" y="2154403"/>
                <a:ext cx="360" cy="36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4118AF3F-92E5-46E3-6C74-02FDBE3F4D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052" y="215008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36855ADA-1AB5-3405-7A16-1FBAEDBE9F82}"/>
                  </a:ext>
                </a:extLst>
              </p14:cNvPr>
              <p14:cNvContentPartPr/>
              <p14:nvPr/>
            </p14:nvContentPartPr>
            <p14:xfrm>
              <a:off x="2304612" y="2147923"/>
              <a:ext cx="360" cy="36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36855ADA-1AB5-3405-7A16-1FBAEDBE9F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95972" y="2138923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12496E6-2F8B-86C9-6BEA-68FBC6F77733}"/>
              </a:ext>
            </a:extLst>
          </p:cNvPr>
          <p:cNvCxnSpPr>
            <a:cxnSpLocks/>
          </p:cNvCxnSpPr>
          <p:nvPr/>
        </p:nvCxnSpPr>
        <p:spPr>
          <a:xfrm>
            <a:off x="4595878" y="1950089"/>
            <a:ext cx="0" cy="4574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7B9CA37-080E-E276-A5B2-921183CBC54D}"/>
              </a:ext>
            </a:extLst>
          </p:cNvPr>
          <p:cNvCxnSpPr>
            <a:cxnSpLocks/>
          </p:cNvCxnSpPr>
          <p:nvPr/>
        </p:nvCxnSpPr>
        <p:spPr>
          <a:xfrm>
            <a:off x="5403750" y="4996173"/>
            <a:ext cx="5711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A29390CB-FEE1-46E0-8140-929778091737}"/>
              </a:ext>
            </a:extLst>
          </p:cNvPr>
          <p:cNvSpPr/>
          <p:nvPr/>
        </p:nvSpPr>
        <p:spPr>
          <a:xfrm>
            <a:off x="3721160" y="2509372"/>
            <a:ext cx="319294" cy="24622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9F0178-0B86-69B2-748C-92D9B90E66B5}"/>
              </a:ext>
            </a:extLst>
          </p:cNvPr>
          <p:cNvSpPr txBox="1"/>
          <p:nvPr/>
        </p:nvSpPr>
        <p:spPr>
          <a:xfrm flipH="1">
            <a:off x="3980423" y="2428868"/>
            <a:ext cx="31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54B31415-5A17-4AE7-A89F-D012496BC6CA}"/>
              </a:ext>
            </a:extLst>
          </p:cNvPr>
          <p:cNvSpPr/>
          <p:nvPr/>
        </p:nvSpPr>
        <p:spPr>
          <a:xfrm>
            <a:off x="3980423" y="3284895"/>
            <a:ext cx="319294" cy="26768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FB69827A-055B-4069-9D09-B58215A8C6FC}"/>
              </a:ext>
            </a:extLst>
          </p:cNvPr>
          <p:cNvSpPr/>
          <p:nvPr/>
        </p:nvSpPr>
        <p:spPr>
          <a:xfrm>
            <a:off x="3822463" y="4066759"/>
            <a:ext cx="335890" cy="275993"/>
          </a:xfrm>
          <a:prstGeom prst="rightArrow">
            <a:avLst/>
          </a:prstGeom>
          <a:solidFill>
            <a:schemeClr val="bg1"/>
          </a:solidFill>
          <a:ln>
            <a:solidFill>
              <a:srgbClr val="00E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7747AB-6BAA-4E43-AB62-94FD2993323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0087" y="6224519"/>
            <a:ext cx="2438501" cy="42931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5FA58BA-680E-42A2-A77A-84EE6B079FBD}"/>
              </a:ext>
            </a:extLst>
          </p:cNvPr>
          <p:cNvCxnSpPr/>
          <p:nvPr/>
        </p:nvCxnSpPr>
        <p:spPr>
          <a:xfrm>
            <a:off x="8355435" y="6371863"/>
            <a:ext cx="34117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850591F-A534-4756-B6EA-16361154C6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80471" y="6212091"/>
            <a:ext cx="764266" cy="195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C4E47E-87BF-4F76-9E44-64AACCFC013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9048" y="6395521"/>
            <a:ext cx="755690" cy="18209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FF299A-F74C-AE1E-347C-99224BF5D9D2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E0B752-08EC-5A47-8A74-CB861B937315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13BEB3-5E4B-DE94-6FCB-72AB2CCB647C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FD8281-EA9E-F976-7A1A-DEEA574E8E25}"/>
              </a:ext>
            </a:extLst>
          </p:cNvPr>
          <p:cNvSpPr/>
          <p:nvPr/>
        </p:nvSpPr>
        <p:spPr>
          <a:xfrm>
            <a:off x="473834" y="778480"/>
            <a:ext cx="5532360" cy="1214552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45EFAB-6A98-5A2F-8ECB-3EB7A70A0CDB}"/>
              </a:ext>
            </a:extLst>
          </p:cNvPr>
          <p:cNvSpPr/>
          <p:nvPr/>
        </p:nvSpPr>
        <p:spPr>
          <a:xfrm>
            <a:off x="6373939" y="765953"/>
            <a:ext cx="3812307" cy="2482430"/>
          </a:xfrm>
          <a:prstGeom prst="rect">
            <a:avLst/>
          </a:prstGeom>
          <a:noFill/>
          <a:ln w="3175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982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97D7CD-8734-4CC8-2DDD-9D17538296C3}"/>
              </a:ext>
            </a:extLst>
          </p:cNvPr>
          <p:cNvSpPr/>
          <p:nvPr/>
        </p:nvSpPr>
        <p:spPr>
          <a:xfrm>
            <a:off x="6348939" y="1867263"/>
            <a:ext cx="5793566" cy="1878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4B38D-C425-3B19-E88F-225804C87C12}"/>
              </a:ext>
            </a:extLst>
          </p:cNvPr>
          <p:cNvSpPr/>
          <p:nvPr/>
        </p:nvSpPr>
        <p:spPr>
          <a:xfrm>
            <a:off x="43786" y="2889735"/>
            <a:ext cx="6184882" cy="3211899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고객관점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리뷰확인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37" y="305328"/>
            <a:ext cx="368360" cy="368360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0AD6FD1-BF73-5001-28BA-82F0216E6B23}"/>
              </a:ext>
            </a:extLst>
          </p:cNvPr>
          <p:cNvSpPr/>
          <p:nvPr/>
        </p:nvSpPr>
        <p:spPr>
          <a:xfrm rot="5400000">
            <a:off x="8417430" y="3839296"/>
            <a:ext cx="450558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7D6DDAF-A77C-4FB7-9143-F5C8311E7EC9}"/>
              </a:ext>
            </a:extLst>
          </p:cNvPr>
          <p:cNvSpPr/>
          <p:nvPr/>
        </p:nvSpPr>
        <p:spPr>
          <a:xfrm>
            <a:off x="6466980" y="4256487"/>
            <a:ext cx="4822587" cy="89899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62D31-7CC0-4923-9902-969BC1470651}"/>
              </a:ext>
            </a:extLst>
          </p:cNvPr>
          <p:cNvSpPr txBox="1"/>
          <p:nvPr/>
        </p:nvSpPr>
        <p:spPr>
          <a:xfrm>
            <a:off x="6461658" y="4435684"/>
            <a:ext cx="5383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고객 마이페이지에 접속할 때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현재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로그인된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고객의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id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통해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고객이 작성한 리뷰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list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을 통해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jsp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전달후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 표시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6504471-D957-4FC8-B19D-0E96FF22D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07" y="838792"/>
            <a:ext cx="3888079" cy="303325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F7BB30B-2800-494E-BB02-DD6A17B9BFA3}"/>
              </a:ext>
            </a:extLst>
          </p:cNvPr>
          <p:cNvSpPr/>
          <p:nvPr/>
        </p:nvSpPr>
        <p:spPr>
          <a:xfrm rot="16200000">
            <a:off x="2495326" y="1132322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5D27B4-CC2B-4FAC-A877-16E73AC129F6}"/>
              </a:ext>
            </a:extLst>
          </p:cNvPr>
          <p:cNvSpPr txBox="1"/>
          <p:nvPr/>
        </p:nvSpPr>
        <p:spPr>
          <a:xfrm>
            <a:off x="2705446" y="117686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EF13D62-D6F8-43B9-B98E-8D40A6527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22" y="1470484"/>
            <a:ext cx="5439327" cy="631350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C8CFDCAE-B17A-477E-8FA1-756245FD86A0}"/>
              </a:ext>
            </a:extLst>
          </p:cNvPr>
          <p:cNvSpPr/>
          <p:nvPr/>
        </p:nvSpPr>
        <p:spPr>
          <a:xfrm rot="16200000">
            <a:off x="4106014" y="2032191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657FF-DD81-48CF-82B1-AA77A6BEBA00}"/>
              </a:ext>
            </a:extLst>
          </p:cNvPr>
          <p:cNvSpPr txBox="1"/>
          <p:nvPr/>
        </p:nvSpPr>
        <p:spPr>
          <a:xfrm>
            <a:off x="4291209" y="2076733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32B4BB3-21DD-4BE9-808F-247F828C9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93" y="2955711"/>
            <a:ext cx="6009208" cy="309345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69873E5-2520-49E2-B66A-B8FE3AE6E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658" y="1867263"/>
            <a:ext cx="5381446" cy="30528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476E972-C1DD-4AED-8C04-6AADE58AD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876" y="1526550"/>
            <a:ext cx="3444807" cy="35071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9BCD853-598E-4360-83F3-CBF001633E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7670" y="2147768"/>
            <a:ext cx="3625837" cy="50060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E7A86FE-0168-4FEF-917D-30CD371E3C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7316" y="2628464"/>
            <a:ext cx="1972457" cy="17277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8A759FD-5BE9-4971-AFA8-91DA78A227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7761" y="2778426"/>
            <a:ext cx="2123459" cy="31556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C1CF6F3-6EC3-494F-A8E2-EFED5230B1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1289" y="3383624"/>
            <a:ext cx="2374508" cy="36359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5921554-FE91-4540-8064-6873FD7EDD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8939" y="3067494"/>
            <a:ext cx="5793566" cy="33175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BF27B82-F283-4DC5-8CF5-9F00F639B1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1801" y="294885"/>
            <a:ext cx="1881549" cy="28694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8263C40-A634-4742-95EC-21ACD5F8CF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47212" y="549525"/>
            <a:ext cx="2646202" cy="200695"/>
          </a:xfrm>
          <a:prstGeom prst="rect">
            <a:avLst/>
          </a:prstGeom>
        </p:spPr>
      </p:pic>
      <p:sp>
        <p:nvSpPr>
          <p:cNvPr id="59" name="화살표: 왼쪽/위쪽 58">
            <a:extLst>
              <a:ext uri="{FF2B5EF4-FFF2-40B4-BE49-F238E27FC236}">
                <a16:creationId xmlns:a16="http://schemas.microsoft.com/office/drawing/2014/main" id="{614D2AB8-8914-4204-8FA7-0B6E2CBE029E}"/>
              </a:ext>
            </a:extLst>
          </p:cNvPr>
          <p:cNvSpPr/>
          <p:nvPr/>
        </p:nvSpPr>
        <p:spPr>
          <a:xfrm rot="10800000">
            <a:off x="8935789" y="359342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0ADF3AC-388C-4B3E-B744-C7859D4744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7760" y="819274"/>
            <a:ext cx="4156702" cy="4877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03D062-EFD7-4A48-A28B-3F7B79EAE307}"/>
              </a:ext>
            </a:extLst>
          </p:cNvPr>
          <p:cNvSpPr txBox="1"/>
          <p:nvPr/>
        </p:nvSpPr>
        <p:spPr>
          <a:xfrm>
            <a:off x="11024669" y="3345623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2C99F3-F513-431B-9181-B1868BA7830C}"/>
              </a:ext>
            </a:extLst>
          </p:cNvPr>
          <p:cNvSpPr txBox="1"/>
          <p:nvPr/>
        </p:nvSpPr>
        <p:spPr>
          <a:xfrm>
            <a:off x="8361233" y="2408927"/>
            <a:ext cx="39498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현재 로그인고객의 리뷰조회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customerreview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6FD1196-693D-409A-BC8D-00526F13D4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96" y="1057997"/>
            <a:ext cx="229002" cy="229002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E1F5C9D-5228-4622-8146-80CB69A00480}"/>
              </a:ext>
            </a:extLst>
          </p:cNvPr>
          <p:cNvSpPr/>
          <p:nvPr/>
        </p:nvSpPr>
        <p:spPr>
          <a:xfrm rot="5400000">
            <a:off x="8604056" y="1267831"/>
            <a:ext cx="322014" cy="229001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F666542-4FE2-4233-8B76-E6CF67597CBF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8165004" y="3227400"/>
            <a:ext cx="3977501" cy="59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5A68125-51DE-48D2-8C93-44798CCC0474}"/>
              </a:ext>
            </a:extLst>
          </p:cNvPr>
          <p:cNvCxnSpPr>
            <a:cxnSpLocks/>
          </p:cNvCxnSpPr>
          <p:nvPr/>
        </p:nvCxnSpPr>
        <p:spPr>
          <a:xfrm>
            <a:off x="7875816" y="964617"/>
            <a:ext cx="889247" cy="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48B0C1F-3272-47D8-BED6-92EBE0A4E57F}"/>
              </a:ext>
            </a:extLst>
          </p:cNvPr>
          <p:cNvCxnSpPr>
            <a:cxnSpLocks/>
          </p:cNvCxnSpPr>
          <p:nvPr/>
        </p:nvCxnSpPr>
        <p:spPr>
          <a:xfrm>
            <a:off x="9939318" y="2628140"/>
            <a:ext cx="1" cy="418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8D941D-20F4-4CEF-B035-0CAB3618AE2A}"/>
              </a:ext>
            </a:extLst>
          </p:cNvPr>
          <p:cNvSpPr txBox="1"/>
          <p:nvPr/>
        </p:nvSpPr>
        <p:spPr>
          <a:xfrm>
            <a:off x="6466980" y="3345623"/>
            <a:ext cx="2602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Model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을 통해 전달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3DAA2621-FED1-46F2-BEAB-CA5119DAE1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0328" y="5569024"/>
            <a:ext cx="4977807" cy="70482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90D1BE2-08D9-4C8F-8CCD-2D5909FD1A3B}"/>
              </a:ext>
            </a:extLst>
          </p:cNvPr>
          <p:cNvSpPr txBox="1"/>
          <p:nvPr/>
        </p:nvSpPr>
        <p:spPr>
          <a:xfrm>
            <a:off x="10111801" y="5616005"/>
            <a:ext cx="1532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작성한 리뷰가 없을 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9E47BA5-65E9-4D57-A1C5-18A399C31BBE}"/>
              </a:ext>
            </a:extLst>
          </p:cNvPr>
          <p:cNvCxnSpPr>
            <a:cxnSpLocks/>
          </p:cNvCxnSpPr>
          <p:nvPr/>
        </p:nvCxnSpPr>
        <p:spPr>
          <a:xfrm flipH="1">
            <a:off x="5898630" y="2558206"/>
            <a:ext cx="1089040" cy="6047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E1145D3-6AEF-10F7-3D9B-7EE783CF4E79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A989A84-4583-86D0-B067-3C27146205C1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DDF01E-E172-31AC-8E86-15D9B5CC348A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1682ED3-9936-9D2F-BC25-8254484A3CB1}"/>
              </a:ext>
            </a:extLst>
          </p:cNvPr>
          <p:cNvSpPr/>
          <p:nvPr/>
        </p:nvSpPr>
        <p:spPr>
          <a:xfrm rot="5400000">
            <a:off x="2773376" y="2389066"/>
            <a:ext cx="700691" cy="58298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60037B-EA9D-84E3-C920-2FD49B6B16BC}"/>
              </a:ext>
            </a:extLst>
          </p:cNvPr>
          <p:cNvSpPr/>
          <p:nvPr/>
        </p:nvSpPr>
        <p:spPr>
          <a:xfrm>
            <a:off x="6521297" y="5500555"/>
            <a:ext cx="5123425" cy="86374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155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1108" y="2065300"/>
            <a:ext cx="8570416" cy="267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JONUS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04" y="261257"/>
            <a:ext cx="8455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사업자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수익금 조회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tretch>
            <a:fillRect/>
          </a:stretch>
        </p:blipFill>
        <p:spPr>
          <a:xfrm>
            <a:off x="6308844" y="295933"/>
            <a:ext cx="368360" cy="368360"/>
          </a:xfrm>
          <a:prstGeom prst="rect">
            <a:avLst/>
          </a:prstGeom>
        </p:spPr>
      </p:pic>
      <p:sp>
        <p:nvSpPr>
          <p:cNvPr id="42" name="사각형: 둥근 모서리 41"/>
          <p:cNvSpPr/>
          <p:nvPr/>
        </p:nvSpPr>
        <p:spPr>
          <a:xfrm>
            <a:off x="498187" y="3288484"/>
            <a:ext cx="4256214" cy="3111146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1)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마이페이지 수익금 조회</a:t>
            </a:r>
            <a:b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 “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조회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”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버튼 클릭 시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fechRevenueData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()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함수를 실행하여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url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에 사업자 번호를 전송</a:t>
            </a:r>
            <a:b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컨트롤러 메서드에서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Mapper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통해 가입된 사업자들의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전체 수익을 리스트에 저장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저장한 리스트를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stream()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과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filter()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함수를 통해 현재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로그인된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사업자의 스토어 번호와 일치한 항목만 새로운 리스트에 다시 저장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-&gt;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현재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로그인된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사업자의 수익만 저장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)</a:t>
            </a:r>
            <a:b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</a:b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9559" y="874139"/>
            <a:ext cx="4820774" cy="199355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99559" y="3021989"/>
            <a:ext cx="6227921" cy="138642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8187" y="874139"/>
            <a:ext cx="3877933" cy="196120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99559" y="5926043"/>
            <a:ext cx="3072218" cy="48825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186570" y="4083342"/>
            <a:ext cx="0" cy="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38970" y="4235742"/>
            <a:ext cx="0" cy="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91370" y="4388142"/>
            <a:ext cx="0" cy="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699559" y="5038778"/>
            <a:ext cx="4017376" cy="903720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128DDC7-32A0-45F5-B304-56BE30003F73}"/>
              </a:ext>
            </a:extLst>
          </p:cNvPr>
          <p:cNvSpPr/>
          <p:nvPr/>
        </p:nvSpPr>
        <p:spPr>
          <a:xfrm>
            <a:off x="4696367" y="1703740"/>
            <a:ext cx="757943" cy="3020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464AC0A-FB5D-407B-97F5-1FFC9787F328}"/>
              </a:ext>
            </a:extLst>
          </p:cNvPr>
          <p:cNvSpPr/>
          <p:nvPr/>
        </p:nvSpPr>
        <p:spPr>
          <a:xfrm rot="5400000">
            <a:off x="8349513" y="2810317"/>
            <a:ext cx="294458" cy="3020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60726B-2DA8-4983-B74B-3CEB2D9BCF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559" y="4568970"/>
            <a:ext cx="2462930" cy="47469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9277CD4-38AA-4C02-B2D7-DC82A2D3C69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69" y="5340155"/>
            <a:ext cx="300966" cy="3009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7D9333-22CC-4F70-87AB-5AC7AA8A54E7}"/>
              </a:ext>
            </a:extLst>
          </p:cNvPr>
          <p:cNvSpPr txBox="1"/>
          <p:nvPr/>
        </p:nvSpPr>
        <p:spPr>
          <a:xfrm>
            <a:off x="10925473" y="4085251"/>
            <a:ext cx="130897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ontroller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97AB47-0DC0-4997-950F-9FAA4B2BD66C}"/>
              </a:ext>
            </a:extLst>
          </p:cNvPr>
          <p:cNvSpPr txBox="1"/>
          <p:nvPr/>
        </p:nvSpPr>
        <p:spPr>
          <a:xfrm>
            <a:off x="9882617" y="813031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580E07-7F33-40D5-ACE6-DE0A000CF805}"/>
              </a:ext>
            </a:extLst>
          </p:cNvPr>
          <p:cNvSpPr txBox="1"/>
          <p:nvPr/>
        </p:nvSpPr>
        <p:spPr>
          <a:xfrm>
            <a:off x="1565131" y="1935654"/>
            <a:ext cx="57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FBFD867-67EA-4694-9EBF-83BAA64786F5}"/>
              </a:ext>
            </a:extLst>
          </p:cNvPr>
          <p:cNvSpPr/>
          <p:nvPr/>
        </p:nvSpPr>
        <p:spPr>
          <a:xfrm rot="10800000">
            <a:off x="1389916" y="1970046"/>
            <a:ext cx="220349" cy="2416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83300DC-5500-4959-B3D5-BBF1B684BBBF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6D74C99-7915-4AF3-8214-00FAB1EA8999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CE0B0F-765E-4C3F-9BDF-4E52E0AF3D70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1108" y="2065300"/>
            <a:ext cx="8570416" cy="267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JONUS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04" y="261257"/>
            <a:ext cx="8455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사업자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수익금 조회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2" name="사각형: 둥근 모서리 41"/>
          <p:cNvSpPr/>
          <p:nvPr/>
        </p:nvSpPr>
        <p:spPr>
          <a:xfrm>
            <a:off x="5700572" y="3446847"/>
            <a:ext cx="6404571" cy="2817554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2)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마이페이지 수익금 조회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Ajax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통해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bno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url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에 포함하여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controller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에 전달하고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조회한 전체수익을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success callback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함수에서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drawRevenueChart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dates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amounts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함수 실행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drawRevenueChart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dates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amounts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) 함수는 Chart.js 라이브러리를 사용하여 수익 데이터를 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기반으로 차트를 그림</a:t>
            </a:r>
            <a:b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함수에는 날짜(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dates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)와 수익 데이터(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amounts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)를 전달하고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dates.map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() 메서드를 사용하여 날짜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배열을 순회하며 각 날짜에 대한 요일 정보를 계산하고 차트의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x축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레이블을 생성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그 다음 데이터셋을 설정하고, 주간 총 수익금을 계산하여 차트에 표시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이전에 생성된 차트 객체(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chart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)가 있다면 파괴하여 초기화하고 새로운 차트 객체를 생성하고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설정값과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데이터를 적용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차트의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y축은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0을 기준으로 표시되도록 설정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(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beginAtZero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true)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되어 있으며, 눈금의 표시 형식은 '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원'을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추가하여 표기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4479" y="771146"/>
            <a:ext cx="3990665" cy="21142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063" y="802497"/>
            <a:ext cx="3886805" cy="34114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742" y="4204844"/>
            <a:ext cx="1948063" cy="23491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27032" y="4209430"/>
            <a:ext cx="1948063" cy="2345496"/>
          </a:xfrm>
          <a:prstGeom prst="rect">
            <a:avLst/>
          </a:prstGeom>
        </p:spPr>
      </p:pic>
      <p:cxnSp>
        <p:nvCxnSpPr>
          <p:cNvPr id="44" name="직선 연결선 19"/>
          <p:cNvCxnSpPr/>
          <p:nvPr/>
        </p:nvCxnSpPr>
        <p:spPr>
          <a:xfrm>
            <a:off x="574939" y="1131100"/>
            <a:ext cx="117391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19"/>
          <p:cNvCxnSpPr/>
          <p:nvPr/>
        </p:nvCxnSpPr>
        <p:spPr>
          <a:xfrm>
            <a:off x="581289" y="4071150"/>
            <a:ext cx="5394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38"/>
          <p:cNvCxnSpPr>
            <a:cxnSpLocks/>
          </p:cNvCxnSpPr>
          <p:nvPr/>
        </p:nvCxnSpPr>
        <p:spPr>
          <a:xfrm>
            <a:off x="928695" y="4074308"/>
            <a:ext cx="5020185" cy="1052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8"/>
          <p:cNvCxnSpPr>
            <a:cxnSpLocks/>
          </p:cNvCxnSpPr>
          <p:nvPr/>
        </p:nvCxnSpPr>
        <p:spPr>
          <a:xfrm flipV="1">
            <a:off x="833445" y="5450094"/>
            <a:ext cx="5065237" cy="319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8"/>
          <p:cNvCxnSpPr>
            <a:cxnSpLocks/>
          </p:cNvCxnSpPr>
          <p:nvPr/>
        </p:nvCxnSpPr>
        <p:spPr>
          <a:xfrm>
            <a:off x="961996" y="1728132"/>
            <a:ext cx="4986884" cy="2902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F7085AC-AF73-4F70-8D56-2614520F82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20841" y="808936"/>
            <a:ext cx="3677825" cy="1520905"/>
          </a:xfrm>
          <a:prstGeom prst="rect">
            <a:avLst/>
          </a:prstGeom>
        </p:spPr>
      </p:pic>
      <p:cxnSp>
        <p:nvCxnSpPr>
          <p:cNvPr id="23" name="직선 화살표 연결선 38">
            <a:extLst>
              <a:ext uri="{FF2B5EF4-FFF2-40B4-BE49-F238E27FC236}">
                <a16:creationId xmlns:a16="http://schemas.microsoft.com/office/drawing/2014/main" id="{A0826631-61C4-46A1-B4A7-34F8AC9D7EE3}"/>
              </a:ext>
            </a:extLst>
          </p:cNvPr>
          <p:cNvCxnSpPr>
            <a:cxnSpLocks/>
          </p:cNvCxnSpPr>
          <p:nvPr/>
        </p:nvCxnSpPr>
        <p:spPr>
          <a:xfrm flipH="1" flipV="1">
            <a:off x="1815058" y="1088245"/>
            <a:ext cx="2906232" cy="560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4F8D983-F89A-4B31-B004-16E47069887F}"/>
              </a:ext>
            </a:extLst>
          </p:cNvPr>
          <p:cNvSpPr/>
          <p:nvPr/>
        </p:nvSpPr>
        <p:spPr>
          <a:xfrm>
            <a:off x="4396404" y="2481688"/>
            <a:ext cx="3347880" cy="3020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71F2B8-1F87-4AB4-AF16-8D0FCFBEA192}"/>
              </a:ext>
            </a:extLst>
          </p:cNvPr>
          <p:cNvSpPr txBox="1"/>
          <p:nvPr/>
        </p:nvSpPr>
        <p:spPr>
          <a:xfrm>
            <a:off x="3513439" y="756669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FE52C86-1A74-4764-AB00-94734A34877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0FA0E46-3BCD-47CC-AB2D-887A6422427A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A5F4BB-1BEA-4EFF-8D71-3D1E79AC05B8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5C92E18-1DE9-4932-8B29-5A720B80B1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tretch>
            <a:fillRect/>
          </a:stretch>
        </p:blipFill>
        <p:spPr>
          <a:xfrm>
            <a:off x="6308844" y="295933"/>
            <a:ext cx="368360" cy="3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1356D-4CAD-408C-B106-64C59AD98504}"/>
              </a:ext>
            </a:extLst>
          </p:cNvPr>
          <p:cNvSpPr/>
          <p:nvPr/>
        </p:nvSpPr>
        <p:spPr>
          <a:xfrm>
            <a:off x="5812124" y="950279"/>
            <a:ext cx="2660072" cy="948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1108" y="2065300"/>
            <a:ext cx="8570416" cy="267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JONUS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04" y="261257"/>
            <a:ext cx="8455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사업자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회원 관리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tretch>
            <a:fillRect/>
          </a:stretch>
        </p:blipFill>
        <p:spPr>
          <a:xfrm>
            <a:off x="5997956" y="299444"/>
            <a:ext cx="368360" cy="368360"/>
          </a:xfrm>
          <a:prstGeom prst="rect">
            <a:avLst/>
          </a:prstGeom>
        </p:spPr>
      </p:pic>
      <p:sp>
        <p:nvSpPr>
          <p:cNvPr id="42" name="사각형: 둥근 모서리 41"/>
          <p:cNvSpPr/>
          <p:nvPr/>
        </p:nvSpPr>
        <p:spPr>
          <a:xfrm>
            <a:off x="6119097" y="4453392"/>
            <a:ext cx="4353693" cy="1586198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마이페이지 회원관리</a:t>
            </a:r>
            <a:b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구매 목록에서 중복된 상품을 제거한 상품을 저장 후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model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을 통해 리스트를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jsp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에 전달</a:t>
            </a:r>
            <a:b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상품을 순회 하면서 고객이 구매한 상품과 현재 순회중인 상품이 일치하면 상품을 구매한 고객 정보와 고객이 구매한 기간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,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메모가 표시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15889" y="2538632"/>
            <a:ext cx="4191270" cy="148716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rcRect t="59482" r="11455"/>
          <a:stretch/>
        </p:blipFill>
        <p:spPr>
          <a:xfrm>
            <a:off x="4130053" y="3479390"/>
            <a:ext cx="3610201" cy="5425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13413-F5A3-4BBC-97D7-0CC64FB136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" t="10481" r="2562" b="3539"/>
          <a:stretch/>
        </p:blipFill>
        <p:spPr>
          <a:xfrm>
            <a:off x="4128970" y="1947904"/>
            <a:ext cx="2861532" cy="10491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5E6943-6292-473A-972C-770A20EDC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006" y="2998610"/>
            <a:ext cx="3609249" cy="48402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AADC192-116C-4AB0-BAEB-779D5A9A3B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725" y="1949258"/>
            <a:ext cx="3875483" cy="278686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A188C15-54DD-435B-8222-2E00834E13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4243" y="955637"/>
            <a:ext cx="5677881" cy="37982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AAC7097-6E6D-436A-A0BB-BCB7BA779A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9342" y="1328384"/>
            <a:ext cx="5683966" cy="56577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C82D8AB0-CA5D-4AD4-816A-F660AAFE1D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9700" y="4733712"/>
            <a:ext cx="3881959" cy="1305878"/>
          </a:xfrm>
          <a:prstGeom prst="rect">
            <a:avLst/>
          </a:prstGeom>
        </p:spPr>
      </p:pic>
      <p:cxnSp>
        <p:nvCxnSpPr>
          <p:cNvPr id="80" name="직선 연결선 19">
            <a:extLst>
              <a:ext uri="{FF2B5EF4-FFF2-40B4-BE49-F238E27FC236}">
                <a16:creationId xmlns:a16="http://schemas.microsoft.com/office/drawing/2014/main" id="{CA8FCD28-7FC6-4D1E-B870-16B2C0D27DC1}"/>
              </a:ext>
            </a:extLst>
          </p:cNvPr>
          <p:cNvCxnSpPr/>
          <p:nvPr/>
        </p:nvCxnSpPr>
        <p:spPr>
          <a:xfrm>
            <a:off x="3205162" y="1734741"/>
            <a:ext cx="121817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19">
            <a:extLst>
              <a:ext uri="{FF2B5EF4-FFF2-40B4-BE49-F238E27FC236}">
                <a16:creationId xmlns:a16="http://schemas.microsoft.com/office/drawing/2014/main" id="{FB4CF392-A046-401C-8FCC-DBB4E31189E0}"/>
              </a:ext>
            </a:extLst>
          </p:cNvPr>
          <p:cNvCxnSpPr/>
          <p:nvPr/>
        </p:nvCxnSpPr>
        <p:spPr>
          <a:xfrm>
            <a:off x="2821780" y="1869281"/>
            <a:ext cx="833523" cy="0"/>
          </a:xfrm>
          <a:prstGeom prst="line">
            <a:avLst/>
          </a:prstGeom>
          <a:ln w="1270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38">
            <a:extLst>
              <a:ext uri="{FF2B5EF4-FFF2-40B4-BE49-F238E27FC236}">
                <a16:creationId xmlns:a16="http://schemas.microsoft.com/office/drawing/2014/main" id="{33DEABE5-8FE6-4D70-ACB1-9E156F0D4FCC}"/>
              </a:ext>
            </a:extLst>
          </p:cNvPr>
          <p:cNvCxnSpPr/>
          <p:nvPr/>
        </p:nvCxnSpPr>
        <p:spPr>
          <a:xfrm rot="10800000" flipV="1">
            <a:off x="1827609" y="1744276"/>
            <a:ext cx="1988344" cy="517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8">
            <a:extLst>
              <a:ext uri="{FF2B5EF4-FFF2-40B4-BE49-F238E27FC236}">
                <a16:creationId xmlns:a16="http://schemas.microsoft.com/office/drawing/2014/main" id="{9438A752-5205-447F-921C-E7513CB0F2B9}"/>
              </a:ext>
            </a:extLst>
          </p:cNvPr>
          <p:cNvCxnSpPr/>
          <p:nvPr/>
        </p:nvCxnSpPr>
        <p:spPr>
          <a:xfrm rot="5400000">
            <a:off x="1925836" y="2169913"/>
            <a:ext cx="1887140" cy="12977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38">
            <a:extLst>
              <a:ext uri="{FF2B5EF4-FFF2-40B4-BE49-F238E27FC236}">
                <a16:creationId xmlns:a16="http://schemas.microsoft.com/office/drawing/2014/main" id="{E598243B-43BE-47B4-8D98-7B18087776E2}"/>
              </a:ext>
            </a:extLst>
          </p:cNvPr>
          <p:cNvCxnSpPr>
            <a:cxnSpLocks/>
          </p:cNvCxnSpPr>
          <p:nvPr/>
        </p:nvCxnSpPr>
        <p:spPr>
          <a:xfrm>
            <a:off x="3890865" y="1461761"/>
            <a:ext cx="1424484" cy="1260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38">
            <a:extLst>
              <a:ext uri="{FF2B5EF4-FFF2-40B4-BE49-F238E27FC236}">
                <a16:creationId xmlns:a16="http://schemas.microsoft.com/office/drawing/2014/main" id="{6D77FF07-AAE6-4281-B462-FB2AF485D550}"/>
              </a:ext>
            </a:extLst>
          </p:cNvPr>
          <p:cNvCxnSpPr>
            <a:cxnSpLocks/>
          </p:cNvCxnSpPr>
          <p:nvPr/>
        </p:nvCxnSpPr>
        <p:spPr>
          <a:xfrm>
            <a:off x="3624660" y="1568846"/>
            <a:ext cx="1738273" cy="8642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19"/>
          <p:cNvCxnSpPr>
            <a:cxnSpLocks/>
          </p:cNvCxnSpPr>
          <p:nvPr/>
        </p:nvCxnSpPr>
        <p:spPr>
          <a:xfrm>
            <a:off x="2350928" y="1461761"/>
            <a:ext cx="33581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19"/>
          <p:cNvCxnSpPr>
            <a:cxnSpLocks/>
          </p:cNvCxnSpPr>
          <p:nvPr/>
        </p:nvCxnSpPr>
        <p:spPr>
          <a:xfrm>
            <a:off x="2007396" y="1604504"/>
            <a:ext cx="3298257" cy="0"/>
          </a:xfrm>
          <a:prstGeom prst="line">
            <a:avLst/>
          </a:prstGeom>
          <a:ln w="15875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5C120A-ED61-4CD2-B095-EE8F03F4A2A9}"/>
              </a:ext>
            </a:extLst>
          </p:cNvPr>
          <p:cNvSpPr txBox="1"/>
          <p:nvPr/>
        </p:nvSpPr>
        <p:spPr>
          <a:xfrm>
            <a:off x="5709116" y="1274912"/>
            <a:ext cx="30923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구매목록 상품명 중복제거 후 조회 메서드 호출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5CC3E1-5FEF-478D-A61A-E549332E93AB}"/>
              </a:ext>
            </a:extLst>
          </p:cNvPr>
          <p:cNvSpPr txBox="1"/>
          <p:nvPr/>
        </p:nvSpPr>
        <p:spPr>
          <a:xfrm>
            <a:off x="5243061" y="1437032"/>
            <a:ext cx="30923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구매 목록에 존재하는 스토어 조회 메서드 호출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0A3629C-5250-4F74-8540-D72A5043B7A9}"/>
              </a:ext>
            </a:extLst>
          </p:cNvPr>
          <p:cNvSpPr/>
          <p:nvPr/>
        </p:nvSpPr>
        <p:spPr>
          <a:xfrm rot="5400000">
            <a:off x="1765575" y="1818176"/>
            <a:ext cx="211884" cy="3417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0F973B04-7713-4891-9A86-FAF7E3B8B6A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92" y="3136190"/>
            <a:ext cx="300966" cy="30096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46354AB-333E-4A3E-8860-3F4AF89A2EC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03" y="3658276"/>
            <a:ext cx="300966" cy="30096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00E548A-F4FC-4AED-839C-AE73B9E85D76}"/>
              </a:ext>
            </a:extLst>
          </p:cNvPr>
          <p:cNvSpPr txBox="1"/>
          <p:nvPr/>
        </p:nvSpPr>
        <p:spPr>
          <a:xfrm>
            <a:off x="4810125" y="1587635"/>
            <a:ext cx="130897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ontroller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D85408-FCA2-4B45-B4EB-F69540C0B5B3}"/>
              </a:ext>
            </a:extLst>
          </p:cNvPr>
          <p:cNvSpPr txBox="1"/>
          <p:nvPr/>
        </p:nvSpPr>
        <p:spPr>
          <a:xfrm>
            <a:off x="3372768" y="5654020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2F229C-DEFE-48DA-A26D-130F39D2F2CD}"/>
              </a:ext>
            </a:extLst>
          </p:cNvPr>
          <p:cNvSpPr txBox="1"/>
          <p:nvPr/>
        </p:nvSpPr>
        <p:spPr>
          <a:xfrm>
            <a:off x="7968391" y="3337094"/>
            <a:ext cx="57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7CB6CA26-40B8-4734-8D07-3F005E3650BB}"/>
              </a:ext>
            </a:extLst>
          </p:cNvPr>
          <p:cNvSpPr/>
          <p:nvPr/>
        </p:nvSpPr>
        <p:spPr>
          <a:xfrm rot="18635125">
            <a:off x="8342438" y="3037220"/>
            <a:ext cx="639336" cy="2416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19">
            <a:extLst>
              <a:ext uri="{FF2B5EF4-FFF2-40B4-BE49-F238E27FC236}">
                <a16:creationId xmlns:a16="http://schemas.microsoft.com/office/drawing/2014/main" id="{C3DCCE73-0D56-45D2-82E1-20B7824B62EA}"/>
              </a:ext>
            </a:extLst>
          </p:cNvPr>
          <p:cNvCxnSpPr>
            <a:cxnSpLocks/>
          </p:cNvCxnSpPr>
          <p:nvPr/>
        </p:nvCxnSpPr>
        <p:spPr>
          <a:xfrm>
            <a:off x="4613920" y="3595397"/>
            <a:ext cx="872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19">
            <a:extLst>
              <a:ext uri="{FF2B5EF4-FFF2-40B4-BE49-F238E27FC236}">
                <a16:creationId xmlns:a16="http://schemas.microsoft.com/office/drawing/2014/main" id="{A204414D-DB24-4FDB-AB89-CFE8B43B6BEF}"/>
              </a:ext>
            </a:extLst>
          </p:cNvPr>
          <p:cNvCxnSpPr>
            <a:cxnSpLocks/>
          </p:cNvCxnSpPr>
          <p:nvPr/>
        </p:nvCxnSpPr>
        <p:spPr>
          <a:xfrm flipV="1">
            <a:off x="4670134" y="3086377"/>
            <a:ext cx="909572" cy="21410"/>
          </a:xfrm>
          <a:prstGeom prst="line">
            <a:avLst/>
          </a:prstGeom>
          <a:ln w="15875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0E92D8E-A136-4E9E-A9FF-01835F0B22E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E919B7-001C-4A07-99F6-89BF9236413D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91E984-2967-4AB5-A643-9A8E8FB87D7C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4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A7A9AC-713B-B771-29B5-14016540AEF4}"/>
              </a:ext>
            </a:extLst>
          </p:cNvPr>
          <p:cNvSpPr/>
          <p:nvPr/>
        </p:nvSpPr>
        <p:spPr>
          <a:xfrm>
            <a:off x="90236" y="1148517"/>
            <a:ext cx="3613126" cy="1346288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401A9BE-79A7-51EF-5CD5-04EFC7E3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648" y="176791"/>
            <a:ext cx="4606336" cy="4457167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EA6A9-A189-82BE-2672-66F69330C9E6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01F5D-1F5A-92AC-05B8-FE10C61E97AE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사업자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–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등록글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조회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D7916-EDCC-1AE8-6ACC-F08AB45634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94" y="272888"/>
            <a:ext cx="368360" cy="36836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0EF968-55D3-6F81-6FCD-489CD565462C}"/>
              </a:ext>
            </a:extLst>
          </p:cNvPr>
          <p:cNvSpPr/>
          <p:nvPr/>
        </p:nvSpPr>
        <p:spPr>
          <a:xfrm>
            <a:off x="654998" y="3262204"/>
            <a:ext cx="5628896" cy="261328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＂</a:t>
            </a:r>
            <a:r>
              <a:rPr lang="ko-KR" altLang="en-US" sz="1600" b="1" dirty="0" err="1">
                <a:latin typeface="나눔고딕" panose="020B0600000101010101" charset="-127"/>
                <a:ea typeface="나눔고딕" panose="020B0600000101010101" charset="-127"/>
              </a:rPr>
              <a:t>등록글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dirty="0" err="1">
                <a:latin typeface="나눔고딕" panose="020B0600000101010101" charset="-127"/>
                <a:ea typeface="나눔고딕" panose="020B0600000101010101" charset="-127"/>
              </a:rPr>
              <a:t>조회＂클릭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시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Controller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Session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 저장된 사업자 정보를 이용하여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①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사업자가 소유한 가게의 정보를 조회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가게의 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sno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를 이용하여 등록상품 전체 조회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페이지 정보와 조회한 상품 정보들을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JSP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파일에 전달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사업자 정보와 댓글목록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600" b="1" dirty="0"/>
              <a:t>판매 내역을</a:t>
            </a:r>
            <a:r>
              <a:rPr lang="en-US" altLang="ko-KR" sz="1600" b="1" dirty="0"/>
              <a:t> JSP</a:t>
            </a:r>
            <a:r>
              <a:rPr lang="ko-KR" altLang="en-US" sz="1600" b="1" dirty="0"/>
              <a:t>파일에 전달</a:t>
            </a:r>
            <a:endParaRPr lang="en-US" altLang="ko-KR" sz="1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DC252B-8FD2-E003-84C0-DAE91A7FC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51" y="1221511"/>
            <a:ext cx="3484942" cy="1194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D4E65-2504-7BAD-C962-81124642F256}"/>
              </a:ext>
            </a:extLst>
          </p:cNvPr>
          <p:cNvSpPr txBox="1"/>
          <p:nvPr/>
        </p:nvSpPr>
        <p:spPr>
          <a:xfrm>
            <a:off x="1361822" y="2634991"/>
            <a:ext cx="698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5D8ABBB1-F8BA-D682-8B21-2E018284FAFD}"/>
              </a:ext>
            </a:extLst>
          </p:cNvPr>
          <p:cNvSpPr/>
          <p:nvPr/>
        </p:nvSpPr>
        <p:spPr>
          <a:xfrm>
            <a:off x="1522722" y="1975308"/>
            <a:ext cx="203462" cy="613058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1F6A05-08F3-B871-5DA0-859F0ED54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542" y="4689753"/>
            <a:ext cx="2324369" cy="622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EDFADF-7729-5979-D18D-2FD725DC3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053" y="5665497"/>
            <a:ext cx="3018301" cy="5956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520C72-B68D-3761-79C4-CC4587FD6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245" y="5292420"/>
            <a:ext cx="4270667" cy="3905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5AB7EA-1E86-D57C-008D-67D615320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9868" y="6257162"/>
            <a:ext cx="6394044" cy="3489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7925CC-3D9D-C704-2984-538733C841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5285" y="1218524"/>
            <a:ext cx="2772439" cy="1197824"/>
          </a:xfrm>
          <a:prstGeom prst="rect">
            <a:avLst/>
          </a:prstGeom>
        </p:spPr>
      </p:pic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0909F82C-77CB-1144-C060-327921415217}"/>
              </a:ext>
            </a:extLst>
          </p:cNvPr>
          <p:cNvSpPr/>
          <p:nvPr/>
        </p:nvSpPr>
        <p:spPr>
          <a:xfrm rot="5400000">
            <a:off x="3566087" y="1756165"/>
            <a:ext cx="391619" cy="255860"/>
          </a:xfrm>
          <a:prstGeom prst="upArrow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69C0B9-455F-4F8B-DE79-F4E6CB524632}"/>
              </a:ext>
            </a:extLst>
          </p:cNvPr>
          <p:cNvSpPr txBox="1"/>
          <p:nvPr/>
        </p:nvSpPr>
        <p:spPr>
          <a:xfrm>
            <a:off x="9221427" y="4911837"/>
            <a:ext cx="388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9C044B-7A99-063C-361B-621395BEDDBF}"/>
              </a:ext>
            </a:extLst>
          </p:cNvPr>
          <p:cNvSpPr/>
          <p:nvPr/>
        </p:nvSpPr>
        <p:spPr>
          <a:xfrm>
            <a:off x="8518576" y="5856075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95C20-6737-61AC-D35F-423DB91C8F7A}"/>
              </a:ext>
            </a:extLst>
          </p:cNvPr>
          <p:cNvSpPr txBox="1"/>
          <p:nvPr/>
        </p:nvSpPr>
        <p:spPr>
          <a:xfrm>
            <a:off x="6778651" y="857281"/>
            <a:ext cx="388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C9567F-16D9-738F-7B2D-97C25DB56450}"/>
              </a:ext>
            </a:extLst>
          </p:cNvPr>
          <p:cNvSpPr/>
          <p:nvPr/>
        </p:nvSpPr>
        <p:spPr>
          <a:xfrm>
            <a:off x="6788052" y="1051277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4FBCDA-8ABD-529F-161B-C8185D43F385}"/>
              </a:ext>
            </a:extLst>
          </p:cNvPr>
          <p:cNvCxnSpPr>
            <a:cxnSpLocks/>
          </p:cNvCxnSpPr>
          <p:nvPr/>
        </p:nvCxnSpPr>
        <p:spPr>
          <a:xfrm>
            <a:off x="9315902" y="1229019"/>
            <a:ext cx="1815520" cy="0"/>
          </a:xfrm>
          <a:prstGeom prst="line">
            <a:avLst/>
          </a:prstGeom>
          <a:ln w="1905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533E68-C737-138E-2112-0F0B48D657B5}"/>
              </a:ext>
            </a:extLst>
          </p:cNvPr>
          <p:cNvCxnSpPr>
            <a:cxnSpLocks/>
          </p:cNvCxnSpPr>
          <p:nvPr/>
        </p:nvCxnSpPr>
        <p:spPr>
          <a:xfrm>
            <a:off x="8433377" y="1093092"/>
            <a:ext cx="15761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왼쪽/위쪽 24">
            <a:extLst>
              <a:ext uri="{FF2B5EF4-FFF2-40B4-BE49-F238E27FC236}">
                <a16:creationId xmlns:a16="http://schemas.microsoft.com/office/drawing/2014/main" id="{5AEC77E9-A4DC-A58F-52D0-4AB5FE817259}"/>
              </a:ext>
            </a:extLst>
          </p:cNvPr>
          <p:cNvSpPr/>
          <p:nvPr/>
        </p:nvSpPr>
        <p:spPr>
          <a:xfrm rot="10800000">
            <a:off x="8573017" y="4752097"/>
            <a:ext cx="478576" cy="511976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왼쪽/위쪽 25">
            <a:extLst>
              <a:ext uri="{FF2B5EF4-FFF2-40B4-BE49-F238E27FC236}">
                <a16:creationId xmlns:a16="http://schemas.microsoft.com/office/drawing/2014/main" id="{CED98823-F4B8-52E7-78B0-7180CB4AE142}"/>
              </a:ext>
            </a:extLst>
          </p:cNvPr>
          <p:cNvSpPr/>
          <p:nvPr/>
        </p:nvSpPr>
        <p:spPr>
          <a:xfrm rot="10800000">
            <a:off x="7883098" y="5714057"/>
            <a:ext cx="478576" cy="511976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950B4-0D62-F30D-554E-994FCFE49406}"/>
              </a:ext>
            </a:extLst>
          </p:cNvPr>
          <p:cNvSpPr txBox="1"/>
          <p:nvPr/>
        </p:nvSpPr>
        <p:spPr>
          <a:xfrm>
            <a:off x="10380100" y="4240165"/>
            <a:ext cx="140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sz="1600" dirty="0">
                <a:latin typeface="나눔고딕" panose="020B0600000101010101" charset="-127"/>
                <a:ea typeface="나눔고딕" panose="020B0600000101010101" charset="-127"/>
              </a:rPr>
              <a:t>ontroller</a:t>
            </a:r>
            <a:endParaRPr lang="ko-KR" altLang="en-US" sz="16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EB9B533-ABB6-EBC4-30B0-600B474CED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226" y="5785130"/>
            <a:ext cx="368610" cy="36861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B32A85-38DB-9F5A-5358-D12B7C448D83}"/>
              </a:ext>
            </a:extLst>
          </p:cNvPr>
          <p:cNvSpPr/>
          <p:nvPr/>
        </p:nvSpPr>
        <p:spPr>
          <a:xfrm>
            <a:off x="3845715" y="1156722"/>
            <a:ext cx="2924125" cy="133808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F5C1D6A-3AC2-4165-9AD7-EA965D4DA6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06" y="4810450"/>
            <a:ext cx="368610" cy="3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19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D3F162-1606-C968-107A-CA4395FE0A82}"/>
              </a:ext>
            </a:extLst>
          </p:cNvPr>
          <p:cNvSpPr/>
          <p:nvPr/>
        </p:nvSpPr>
        <p:spPr>
          <a:xfrm>
            <a:off x="7245135" y="630558"/>
            <a:ext cx="4407174" cy="561923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E6C64-AC74-CDBE-E0CF-DA666A919A69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320EEC-A93E-6FDB-0E82-3F0F4A4A8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7" y="916923"/>
            <a:ext cx="4802893" cy="1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48054-9FFB-CF40-F3D0-D8F134CEC314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상품등록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605BBE-0878-A0B6-F9A7-F498C00E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89" y="307909"/>
            <a:ext cx="368360" cy="368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86F5D3-7344-4864-CFA2-E953AA62A999}"/>
              </a:ext>
            </a:extLst>
          </p:cNvPr>
          <p:cNvSpPr txBox="1"/>
          <p:nvPr/>
        </p:nvSpPr>
        <p:spPr>
          <a:xfrm>
            <a:off x="2245027" y="2078509"/>
            <a:ext cx="557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952C472F-5F85-E81E-17A9-D60744D53FE6}"/>
              </a:ext>
            </a:extLst>
          </p:cNvPr>
          <p:cNvSpPr/>
          <p:nvPr/>
        </p:nvSpPr>
        <p:spPr>
          <a:xfrm rot="2433024">
            <a:off x="2971928" y="1801846"/>
            <a:ext cx="303096" cy="936002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D33C62-D930-0C4B-254D-407F5E673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498" y="696622"/>
            <a:ext cx="4285056" cy="548786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9267F40-EAA0-ED3A-3C99-A909FE7BA4E4}"/>
              </a:ext>
            </a:extLst>
          </p:cNvPr>
          <p:cNvSpPr/>
          <p:nvPr/>
        </p:nvSpPr>
        <p:spPr>
          <a:xfrm>
            <a:off x="5501060" y="3288119"/>
            <a:ext cx="1580856" cy="48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5C4620-77A8-9517-BDBB-901CE8D6724C}"/>
              </a:ext>
            </a:extLst>
          </p:cNvPr>
          <p:cNvSpPr/>
          <p:nvPr/>
        </p:nvSpPr>
        <p:spPr>
          <a:xfrm>
            <a:off x="884007" y="5042467"/>
            <a:ext cx="4837284" cy="1208077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사업자 마이페이지에서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“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상품등록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”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버튼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클릭 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session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 저장된 사업자정보를 이용하여 소유한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가게정보 조회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가게고유번호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sno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)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와 함께 상품등록화면으로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E4112C-6078-459D-A200-9229BF465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07" y="3093276"/>
            <a:ext cx="4473910" cy="871691"/>
          </a:xfrm>
          <a:prstGeom prst="rect">
            <a:avLst/>
          </a:prstGeom>
        </p:spPr>
      </p:pic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4AA50D29-3AC6-4A79-8584-D9C463C5E7AE}"/>
              </a:ext>
            </a:extLst>
          </p:cNvPr>
          <p:cNvSpPr/>
          <p:nvPr/>
        </p:nvSpPr>
        <p:spPr>
          <a:xfrm rot="10800000">
            <a:off x="3094110" y="2652247"/>
            <a:ext cx="376106" cy="385373"/>
          </a:xfrm>
          <a:prstGeom prst="upArrow">
            <a:avLst/>
          </a:prstGeom>
          <a:solidFill>
            <a:schemeClr val="bg1"/>
          </a:solidFill>
          <a:ln w="158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3DE5C87-7011-4A8F-A530-7A6901656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007" y="4002668"/>
            <a:ext cx="2185160" cy="5850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BE61D7E-490A-41CE-BD1C-DFB4D275A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07" y="4589780"/>
            <a:ext cx="4014892" cy="367120"/>
          </a:xfrm>
          <a:prstGeom prst="rect">
            <a:avLst/>
          </a:prstGeom>
        </p:spPr>
      </p:pic>
      <p:sp>
        <p:nvSpPr>
          <p:cNvPr id="20" name="화살표: 왼쪽/위쪽 19">
            <a:extLst>
              <a:ext uri="{FF2B5EF4-FFF2-40B4-BE49-F238E27FC236}">
                <a16:creationId xmlns:a16="http://schemas.microsoft.com/office/drawing/2014/main" id="{4047E491-C91A-402B-95FA-C69E3419F585}"/>
              </a:ext>
            </a:extLst>
          </p:cNvPr>
          <p:cNvSpPr/>
          <p:nvPr/>
        </p:nvSpPr>
        <p:spPr>
          <a:xfrm rot="16200000">
            <a:off x="3127674" y="4042548"/>
            <a:ext cx="478576" cy="511976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84B82F-35E3-4730-80AC-95BAD91B12F1}"/>
              </a:ext>
            </a:extLst>
          </p:cNvPr>
          <p:cNvCxnSpPr>
            <a:cxnSpLocks/>
          </p:cNvCxnSpPr>
          <p:nvPr/>
        </p:nvCxnSpPr>
        <p:spPr>
          <a:xfrm>
            <a:off x="2438138" y="3599819"/>
            <a:ext cx="150468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4893F9A-F4E6-48ED-8CAE-1D5B4CD7C607}"/>
              </a:ext>
            </a:extLst>
          </p:cNvPr>
          <p:cNvCxnSpPr>
            <a:cxnSpLocks/>
          </p:cNvCxnSpPr>
          <p:nvPr/>
        </p:nvCxnSpPr>
        <p:spPr>
          <a:xfrm flipH="1">
            <a:off x="2508308" y="3608208"/>
            <a:ext cx="310395" cy="561120"/>
          </a:xfrm>
          <a:prstGeom prst="straightConnector1">
            <a:avLst/>
          </a:prstGeom>
          <a:ln w="12700">
            <a:solidFill>
              <a:srgbClr val="FF0000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FAE5ABF-9687-4919-86A4-AE54BD59F8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32" y="4174575"/>
            <a:ext cx="395667" cy="3956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421D8C-3463-4736-B7AE-005B039E8F3E}"/>
              </a:ext>
            </a:extLst>
          </p:cNvPr>
          <p:cNvSpPr txBox="1"/>
          <p:nvPr/>
        </p:nvSpPr>
        <p:spPr>
          <a:xfrm>
            <a:off x="4211910" y="3555996"/>
            <a:ext cx="1402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ontroller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404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56A9B-E7B1-BCBC-F0E2-CA79D6797403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1BEF59-27BF-626C-F796-C0700447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61" y="864987"/>
            <a:ext cx="3942381" cy="15335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9E6CE6-4E8F-EFDD-81BB-834263851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64" y="3927273"/>
            <a:ext cx="2499287" cy="22975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09700D-EF45-BC03-5334-DCCC1813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53" y="881533"/>
            <a:ext cx="2499286" cy="2314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2AD2F3-A30E-8B03-5796-C1A77229EA67}"/>
              </a:ext>
            </a:extLst>
          </p:cNvPr>
          <p:cNvSpPr txBox="1"/>
          <p:nvPr/>
        </p:nvSpPr>
        <p:spPr>
          <a:xfrm>
            <a:off x="93304" y="261257"/>
            <a:ext cx="7334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상품등록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이미지 파일 생성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393AAF-A974-9140-E0B0-34973267A0E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46" y="309517"/>
            <a:ext cx="368360" cy="36836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5AD064E-CD5C-2D31-6A0F-0BE960022DC8}"/>
              </a:ext>
            </a:extLst>
          </p:cNvPr>
          <p:cNvSpPr/>
          <p:nvPr/>
        </p:nvSpPr>
        <p:spPr>
          <a:xfrm rot="10800000">
            <a:off x="1939006" y="1801598"/>
            <a:ext cx="879990" cy="243116"/>
          </a:xfrm>
          <a:prstGeom prst="right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62495-C1A7-54DA-FD23-2CD255F78A1B}"/>
              </a:ext>
            </a:extLst>
          </p:cNvPr>
          <p:cNvSpPr txBox="1"/>
          <p:nvPr/>
        </p:nvSpPr>
        <p:spPr>
          <a:xfrm>
            <a:off x="6507406" y="2017611"/>
            <a:ext cx="85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V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iew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F49CF8-5F14-A938-E4D3-DF0C8FA8F10F}"/>
              </a:ext>
            </a:extLst>
          </p:cNvPr>
          <p:cNvSpPr txBox="1"/>
          <p:nvPr/>
        </p:nvSpPr>
        <p:spPr>
          <a:xfrm>
            <a:off x="2328929" y="1599598"/>
            <a:ext cx="854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파일 선택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FD9B7-21AF-7A7F-1DAF-18BD9EB34C30}"/>
              </a:ext>
            </a:extLst>
          </p:cNvPr>
          <p:cNvSpPr txBox="1"/>
          <p:nvPr/>
        </p:nvSpPr>
        <p:spPr>
          <a:xfrm>
            <a:off x="2328929" y="4609779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631D800-95D1-5D5E-21B3-60456126D9D9}"/>
              </a:ext>
            </a:extLst>
          </p:cNvPr>
          <p:cNvSpPr/>
          <p:nvPr/>
        </p:nvSpPr>
        <p:spPr>
          <a:xfrm rot="10800000">
            <a:off x="1976340" y="4843634"/>
            <a:ext cx="1044254" cy="226279"/>
          </a:xfrm>
          <a:prstGeom prst="right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56C7D1-F624-7FF8-27B6-DAE7FC16B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912" y="3099442"/>
            <a:ext cx="4499993" cy="749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EE7140-4592-0A12-3DD8-3DFC67B6BF71}"/>
              </a:ext>
            </a:extLst>
          </p:cNvPr>
          <p:cNvSpPr txBox="1"/>
          <p:nvPr/>
        </p:nvSpPr>
        <p:spPr>
          <a:xfrm>
            <a:off x="6181184" y="2684686"/>
            <a:ext cx="1402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ontroller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D119596D-94DB-7C3F-D31E-AF37F8F97C8B}"/>
              </a:ext>
            </a:extLst>
          </p:cNvPr>
          <p:cNvSpPr/>
          <p:nvPr/>
        </p:nvSpPr>
        <p:spPr>
          <a:xfrm rot="10800000">
            <a:off x="5071856" y="2458296"/>
            <a:ext cx="376106" cy="578297"/>
          </a:xfrm>
          <a:prstGeom prst="upArrow">
            <a:avLst/>
          </a:prstGeom>
          <a:solidFill>
            <a:schemeClr val="bg1"/>
          </a:solidFill>
          <a:ln w="158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E42DC67E-6ACE-50C8-5B4D-F66F607458EA}"/>
              </a:ext>
            </a:extLst>
          </p:cNvPr>
          <p:cNvSpPr/>
          <p:nvPr/>
        </p:nvSpPr>
        <p:spPr>
          <a:xfrm rot="5400000">
            <a:off x="7439235" y="3259427"/>
            <a:ext cx="376106" cy="496739"/>
          </a:xfrm>
          <a:prstGeom prst="upArrow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1EB30B-416C-D779-0E2D-88F8FA6CFB4B}"/>
              </a:ext>
            </a:extLst>
          </p:cNvPr>
          <p:cNvSpPr/>
          <p:nvPr/>
        </p:nvSpPr>
        <p:spPr>
          <a:xfrm>
            <a:off x="3263463" y="5100794"/>
            <a:ext cx="4298626" cy="1328729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파일을 선택한 후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“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업로드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”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버튼 클릭 시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 ajax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를 통해 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getInputFile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에서 처리한  파일을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json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으로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controller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 전달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 특정 위치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(file\ server)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 이미지 파일 저장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95FBF28-27C2-1670-FEC4-D8B3DBA30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655" y="977634"/>
            <a:ext cx="4164764" cy="5068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D09ED0-98FC-80A5-3DAA-9E9568CABAED}"/>
              </a:ext>
            </a:extLst>
          </p:cNvPr>
          <p:cNvSpPr txBox="1"/>
          <p:nvPr/>
        </p:nvSpPr>
        <p:spPr>
          <a:xfrm>
            <a:off x="10888055" y="5646130"/>
            <a:ext cx="1402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ontroller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0CDF44-CCCF-E697-58C6-EFF111E33D3D}"/>
              </a:ext>
            </a:extLst>
          </p:cNvPr>
          <p:cNvSpPr txBox="1"/>
          <p:nvPr/>
        </p:nvSpPr>
        <p:spPr>
          <a:xfrm>
            <a:off x="5183941" y="1320823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rgbClr val="FF0000"/>
                </a:solidFill>
              </a:rPr>
              <a:t>formData</a:t>
            </a:r>
            <a:r>
              <a:rPr lang="ko-KR" altLang="en-US" sz="900" b="1" dirty="0">
                <a:solidFill>
                  <a:srgbClr val="FF0000"/>
                </a:solidFill>
              </a:rPr>
              <a:t>를</a:t>
            </a:r>
            <a:r>
              <a:rPr lang="en-US" altLang="ko-KR" sz="900" b="1" dirty="0">
                <a:solidFill>
                  <a:srgbClr val="FF0000"/>
                </a:solidFill>
              </a:rPr>
              <a:t> Ajax(</a:t>
            </a:r>
            <a:r>
              <a:rPr lang="ko-KR" altLang="en-US" sz="900" b="1" dirty="0">
                <a:solidFill>
                  <a:srgbClr val="FF0000"/>
                </a:solidFill>
              </a:rPr>
              <a:t>비동기</a:t>
            </a:r>
            <a:r>
              <a:rPr lang="en-US" altLang="ko-KR" sz="900" b="1" dirty="0">
                <a:solidFill>
                  <a:srgbClr val="FF0000"/>
                </a:solidFill>
              </a:rPr>
              <a:t>)</a:t>
            </a:r>
            <a:r>
              <a:rPr lang="ko-KR" altLang="en-US" sz="900" b="1" dirty="0">
                <a:solidFill>
                  <a:srgbClr val="FF0000"/>
                </a:solidFill>
              </a:rPr>
              <a:t>를</a:t>
            </a:r>
            <a:r>
              <a:rPr lang="en-US" altLang="ko-KR" sz="900" b="1" dirty="0">
                <a:solidFill>
                  <a:srgbClr val="FF0000"/>
                </a:solidFill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</a:rPr>
              <a:t>이용하여</a:t>
            </a:r>
            <a:endParaRPr lang="en-US" altLang="ko-KR" sz="9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rgbClr val="FF0000"/>
                </a:solidFill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</a:rPr>
              <a:t>controller</a:t>
            </a:r>
            <a:r>
              <a:rPr lang="ko-KR" altLang="en-US" sz="900" b="1" dirty="0">
                <a:solidFill>
                  <a:srgbClr val="FF0000"/>
                </a:solidFill>
              </a:rPr>
              <a:t>로 </a:t>
            </a:r>
            <a:r>
              <a:rPr lang="en-US" altLang="ko-KR" sz="900" b="1" dirty="0">
                <a:solidFill>
                  <a:srgbClr val="FF0000"/>
                </a:solidFill>
              </a:rPr>
              <a:t>POST</a:t>
            </a:r>
            <a:r>
              <a:rPr lang="ko-KR" altLang="en-US" sz="900" b="1" dirty="0">
                <a:solidFill>
                  <a:srgbClr val="FF0000"/>
                </a:solidFill>
              </a:rPr>
              <a:t>방식으로 전달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64E28D6-6C03-5BF8-B1D4-00284B215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3338" y="3929520"/>
            <a:ext cx="1752973" cy="10403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DC963D-59E4-A815-3F1E-B09B036D1B23}"/>
              </a:ext>
            </a:extLst>
          </p:cNvPr>
          <p:cNvSpPr txBox="1"/>
          <p:nvPr/>
        </p:nvSpPr>
        <p:spPr>
          <a:xfrm>
            <a:off x="159808" y="2866711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BE434F-9823-A9F9-72E5-E163789F62F0}"/>
              </a:ext>
            </a:extLst>
          </p:cNvPr>
          <p:cNvSpPr/>
          <p:nvPr/>
        </p:nvSpPr>
        <p:spPr>
          <a:xfrm>
            <a:off x="178620" y="5900187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4AF8A0-3CA1-7C8E-2686-41BF26A25075}"/>
              </a:ext>
            </a:extLst>
          </p:cNvPr>
          <p:cNvSpPr txBox="1"/>
          <p:nvPr/>
        </p:nvSpPr>
        <p:spPr>
          <a:xfrm>
            <a:off x="9440088" y="2617163"/>
            <a:ext cx="26468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</a:rPr>
              <a:t>데이터 중복 방지를 위해</a:t>
            </a:r>
            <a:r>
              <a:rPr lang="en-US" altLang="ko-KR" sz="900" b="1" dirty="0">
                <a:solidFill>
                  <a:srgbClr val="FF0000"/>
                </a:solidFill>
              </a:rPr>
              <a:t> </a:t>
            </a:r>
            <a:r>
              <a:rPr lang="en-US" altLang="ko-KR" sz="900" b="1" dirty="0" err="1">
                <a:solidFill>
                  <a:srgbClr val="FF0000"/>
                </a:solidFill>
              </a:rPr>
              <a:t>Uuid</a:t>
            </a:r>
            <a:r>
              <a:rPr lang="ko-KR" altLang="en-US" sz="900" b="1" dirty="0">
                <a:solidFill>
                  <a:srgbClr val="FF0000"/>
                </a:solidFill>
              </a:rPr>
              <a:t>를 파일명에 추가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7E750-A9D1-D8AD-5E64-6E8000A70CD4}"/>
              </a:ext>
            </a:extLst>
          </p:cNvPr>
          <p:cNvSpPr txBox="1"/>
          <p:nvPr/>
        </p:nvSpPr>
        <p:spPr>
          <a:xfrm>
            <a:off x="9917307" y="4329505"/>
            <a:ext cx="17299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</a:rPr>
              <a:t>이미지 용도에 따라 문자 추가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64A09A-31A1-492F-8AB7-32869C2A6690}"/>
              </a:ext>
            </a:extLst>
          </p:cNvPr>
          <p:cNvSpPr txBox="1"/>
          <p:nvPr/>
        </p:nvSpPr>
        <p:spPr>
          <a:xfrm>
            <a:off x="10265095" y="1415954"/>
            <a:ext cx="18533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</a:rPr>
              <a:t>폴더 주소를 </a:t>
            </a:r>
            <a:r>
              <a:rPr lang="en-US" altLang="ko-KR" sz="900" b="1" dirty="0">
                <a:solidFill>
                  <a:srgbClr val="FF0000"/>
                </a:solidFill>
              </a:rPr>
              <a:t>‘thumbnail’</a:t>
            </a:r>
            <a:r>
              <a:rPr lang="ko-KR" altLang="en-US" sz="900" b="1" dirty="0">
                <a:solidFill>
                  <a:srgbClr val="FF0000"/>
                </a:solidFill>
              </a:rPr>
              <a:t>로 지정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51F99-9861-850A-DAFB-E631D76BFEC8}"/>
              </a:ext>
            </a:extLst>
          </p:cNvPr>
          <p:cNvSpPr txBox="1"/>
          <p:nvPr/>
        </p:nvSpPr>
        <p:spPr>
          <a:xfrm>
            <a:off x="4922650" y="815029"/>
            <a:ext cx="3743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</a:rPr>
              <a:t>반복 가능한 </a:t>
            </a:r>
            <a:r>
              <a:rPr lang="en-US" altLang="ko-KR" sz="900" b="1" dirty="0">
                <a:solidFill>
                  <a:srgbClr val="FF0000"/>
                </a:solidFill>
              </a:rPr>
              <a:t>each</a:t>
            </a:r>
            <a:r>
              <a:rPr lang="ko-KR" altLang="en-US" sz="900" b="1" dirty="0">
                <a:solidFill>
                  <a:srgbClr val="FF0000"/>
                </a:solidFill>
              </a:rPr>
              <a:t>문을 이용하여 각 </a:t>
            </a:r>
            <a:r>
              <a:rPr lang="en-US" altLang="ko-KR" sz="900" b="1" dirty="0">
                <a:solidFill>
                  <a:srgbClr val="FF0000"/>
                </a:solidFill>
              </a:rPr>
              <a:t>image </a:t>
            </a:r>
            <a:r>
              <a:rPr lang="ko-KR" altLang="en-US" sz="900" b="1" dirty="0">
                <a:solidFill>
                  <a:srgbClr val="FF0000"/>
                </a:solidFill>
              </a:rPr>
              <a:t>마다 </a:t>
            </a:r>
            <a:r>
              <a:rPr lang="en-US" altLang="ko-KR" sz="900" b="1" dirty="0">
                <a:solidFill>
                  <a:srgbClr val="FF0000"/>
                </a:solidFill>
              </a:rPr>
              <a:t>Click </a:t>
            </a:r>
            <a:r>
              <a:rPr lang="ko-KR" altLang="en-US" sz="900" b="1" dirty="0">
                <a:solidFill>
                  <a:srgbClr val="FF0000"/>
                </a:solidFill>
              </a:rPr>
              <a:t>이벤트 구현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6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33" y="3090931"/>
            <a:ext cx="368360" cy="368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3A47A9-D39B-4DBE-87D4-42BF6A2E3890}"/>
              </a:ext>
            </a:extLst>
          </p:cNvPr>
          <p:cNvSpPr txBox="1"/>
          <p:nvPr/>
        </p:nvSpPr>
        <p:spPr>
          <a:xfrm>
            <a:off x="3481429" y="2859613"/>
            <a:ext cx="5461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002 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</a:t>
            </a:r>
            <a:endParaRPr lang="en-US" altLang="ko-KR" sz="4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298A703-4E87-DA35-20E0-7D82CA4E7E2F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61C22A-DFA6-C3F7-B75C-C5AF73888E9D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FA60B6-8D67-AD55-86D9-4A061A621DBD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35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3FBBC-8DB4-4C85-0BB7-6204DB395970}"/>
              </a:ext>
            </a:extLst>
          </p:cNvPr>
          <p:cNvSpPr txBox="1"/>
          <p:nvPr/>
        </p:nvSpPr>
        <p:spPr>
          <a:xfrm>
            <a:off x="2053116" y="212366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8164B9E-6A8B-4B2A-8F5A-DC4F3755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871" y="3508541"/>
            <a:ext cx="2812997" cy="1126237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E1E65-861D-9147-23E3-9D778D1AF695}"/>
              </a:ext>
            </a:extLst>
          </p:cNvPr>
          <p:cNvSpPr txBox="1"/>
          <p:nvPr/>
        </p:nvSpPr>
        <p:spPr>
          <a:xfrm>
            <a:off x="93304" y="261257"/>
            <a:ext cx="6615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상품등록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이미지 출력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934EE-A70A-6354-5E4C-4E3F07A10F3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95" y="291078"/>
            <a:ext cx="368360" cy="368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13F6E4-79DD-E38C-0EC1-89C8CB578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96" y="857675"/>
            <a:ext cx="2807490" cy="258082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22B73FC-C13A-CEF2-CC17-216691A366C0}"/>
              </a:ext>
            </a:extLst>
          </p:cNvPr>
          <p:cNvSpPr/>
          <p:nvPr/>
        </p:nvSpPr>
        <p:spPr>
          <a:xfrm>
            <a:off x="3130099" y="2006556"/>
            <a:ext cx="910056" cy="28306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861D69-45C9-C7BD-EC2B-94814D2FC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469" y="4492949"/>
            <a:ext cx="4891766" cy="1926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A9026C-133B-D290-F385-4E313E6EF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907" y="2193719"/>
            <a:ext cx="4690337" cy="2056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FC73B-5DD1-C0B4-D4B7-BB8CF918E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6576" y="209352"/>
            <a:ext cx="3827732" cy="18165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D5894C-C67F-0CF9-8B59-A393FCAF7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0380" y="853118"/>
            <a:ext cx="2807489" cy="2581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29889-5F61-E582-5133-8D351F0F5FF3}"/>
              </a:ext>
            </a:extLst>
          </p:cNvPr>
          <p:cNvSpPr txBox="1"/>
          <p:nvPr/>
        </p:nvSpPr>
        <p:spPr>
          <a:xfrm>
            <a:off x="10970849" y="1592674"/>
            <a:ext cx="85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V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iew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61B6A-60C7-0A66-3153-40B721A0DDEC}"/>
              </a:ext>
            </a:extLst>
          </p:cNvPr>
          <p:cNvSpPr txBox="1"/>
          <p:nvPr/>
        </p:nvSpPr>
        <p:spPr>
          <a:xfrm>
            <a:off x="10824075" y="3837158"/>
            <a:ext cx="1402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ontroller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6663F7-6FA8-99B9-8E04-85CEFA606F95}"/>
              </a:ext>
            </a:extLst>
          </p:cNvPr>
          <p:cNvSpPr txBox="1"/>
          <p:nvPr/>
        </p:nvSpPr>
        <p:spPr>
          <a:xfrm>
            <a:off x="3008378" y="1690860"/>
            <a:ext cx="1171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고딕" panose="020B0600000101010101" charset="-127"/>
                <a:ea typeface="나눔고딕" panose="020B0600000101010101" charset="-127"/>
              </a:rPr>
              <a:t>업로드 성공 시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25B2862-F558-08BA-D4A9-B269BDE31727}"/>
              </a:ext>
            </a:extLst>
          </p:cNvPr>
          <p:cNvSpPr/>
          <p:nvPr/>
        </p:nvSpPr>
        <p:spPr>
          <a:xfrm>
            <a:off x="279715" y="4708422"/>
            <a:ext cx="6790135" cy="1926645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정상적으로  이미지 </a:t>
            </a:r>
            <a:r>
              <a:rPr lang="ko-KR" altLang="en-US" sz="1600" b="1" dirty="0" err="1">
                <a:latin typeface="나눔고딕" panose="020B0600000101010101" charset="-127"/>
                <a:ea typeface="나눔고딕" panose="020B0600000101010101" charset="-127"/>
              </a:rPr>
              <a:t>업로드되면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dirty="0" err="1">
                <a:latin typeface="나눔고딕" panose="020B0600000101010101" charset="-127"/>
                <a:ea typeface="나눔고딕" panose="020B0600000101010101" charset="-127"/>
              </a:rPr>
              <a:t>업로드된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이미지를 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썸네일 선택 화면에 출력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Ajax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를 통해  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getInputFile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에서 처리한  파일을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json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으로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controller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로 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전달하고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Byte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배열로 반환된 데이터를 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success callback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함수에서 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showUploadFile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dirty="0" err="1">
                <a:latin typeface="나눔고딕" panose="020B0600000101010101" charset="-127"/>
                <a:ea typeface="나눔고딕" panose="020B0600000101010101" charset="-127"/>
              </a:rPr>
              <a:t>호출시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전달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img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태그의  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src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속성의 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display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부분이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  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controlle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의 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display(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url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)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를 통해 전달되고 해당 데이터가 화면에 출력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732A49F-1C3D-4723-1E90-AE3602C45E54}"/>
              </a:ext>
            </a:extLst>
          </p:cNvPr>
          <p:cNvCxnSpPr>
            <a:cxnSpLocks/>
          </p:cNvCxnSpPr>
          <p:nvPr/>
        </p:nvCxnSpPr>
        <p:spPr>
          <a:xfrm flipH="1" flipV="1">
            <a:off x="8132244" y="2330450"/>
            <a:ext cx="2234066" cy="3351895"/>
          </a:xfrm>
          <a:prstGeom prst="straightConnector1">
            <a:avLst/>
          </a:prstGeom>
          <a:ln w="12700">
            <a:solidFill>
              <a:srgbClr val="FF0000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ECC134-E40A-9AB6-3B34-F15EEC5C1705}"/>
              </a:ext>
            </a:extLst>
          </p:cNvPr>
          <p:cNvSpPr txBox="1"/>
          <p:nvPr/>
        </p:nvSpPr>
        <p:spPr>
          <a:xfrm>
            <a:off x="10733434" y="1629511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AF08E0-5340-C767-95F2-1B91E8427810}"/>
              </a:ext>
            </a:extLst>
          </p:cNvPr>
          <p:cNvSpPr/>
          <p:nvPr/>
        </p:nvSpPr>
        <p:spPr>
          <a:xfrm>
            <a:off x="11171831" y="6074123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A6AC63-E4AB-3999-30BA-2CF4877536DE}"/>
              </a:ext>
            </a:extLst>
          </p:cNvPr>
          <p:cNvSpPr txBox="1"/>
          <p:nvPr/>
        </p:nvSpPr>
        <p:spPr>
          <a:xfrm>
            <a:off x="9021458" y="3586781"/>
            <a:ext cx="3034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Byte</a:t>
            </a:r>
            <a:r>
              <a:rPr lang="ko-KR" altLang="en-US" sz="1000" b="1" dirty="0">
                <a:solidFill>
                  <a:srgbClr val="FF0000"/>
                </a:solidFill>
              </a:rPr>
              <a:t>배열로 이미지 데이터 반환하여 </a:t>
            </a:r>
            <a:r>
              <a:rPr lang="en-US" altLang="ko-KR" sz="1000" b="1" dirty="0" err="1">
                <a:solidFill>
                  <a:srgbClr val="FF0000"/>
                </a:solidFill>
              </a:rPr>
              <a:t>jsp</a:t>
            </a:r>
            <a:r>
              <a:rPr lang="ko-KR" altLang="en-US" sz="1000" b="1" dirty="0">
                <a:solidFill>
                  <a:srgbClr val="FF0000"/>
                </a:solidFill>
              </a:rPr>
              <a:t>에서 출력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2523DC6-CB53-60B9-6B88-9F8CB8D845D1}"/>
              </a:ext>
            </a:extLst>
          </p:cNvPr>
          <p:cNvCxnSpPr>
            <a:cxnSpLocks/>
          </p:cNvCxnSpPr>
          <p:nvPr/>
        </p:nvCxnSpPr>
        <p:spPr>
          <a:xfrm flipH="1">
            <a:off x="5406553" y="694931"/>
            <a:ext cx="3028322" cy="2888089"/>
          </a:xfrm>
          <a:prstGeom prst="straightConnector1">
            <a:avLst/>
          </a:prstGeom>
          <a:ln w="12700">
            <a:solidFill>
              <a:srgbClr val="00B0F0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61EF8E-1288-1560-ACAA-D4349F33342A}"/>
              </a:ext>
            </a:extLst>
          </p:cNvPr>
          <p:cNvSpPr txBox="1"/>
          <p:nvPr/>
        </p:nvSpPr>
        <p:spPr>
          <a:xfrm>
            <a:off x="11427975" y="6028311"/>
            <a:ext cx="85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V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iew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253880-AEB2-480A-9DBE-1D69F11AEA57}"/>
              </a:ext>
            </a:extLst>
          </p:cNvPr>
          <p:cNvSpPr txBox="1"/>
          <p:nvPr/>
        </p:nvSpPr>
        <p:spPr>
          <a:xfrm>
            <a:off x="6041270" y="387409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파일규격확인</a:t>
            </a:r>
          </a:p>
        </p:txBody>
      </p:sp>
    </p:spTree>
    <p:extLst>
      <p:ext uri="{BB962C8B-B14F-4D97-AF65-F5344CB8AC3E}">
        <p14:creationId xmlns:p14="http://schemas.microsoft.com/office/powerpoint/2010/main" val="1013276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A83B78-0CCF-4B56-1F63-30E11D8F7EF9}"/>
              </a:ext>
            </a:extLst>
          </p:cNvPr>
          <p:cNvSpPr/>
          <p:nvPr/>
        </p:nvSpPr>
        <p:spPr>
          <a:xfrm>
            <a:off x="33251" y="765924"/>
            <a:ext cx="2325709" cy="4958840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B7B20-D922-30B4-1EE3-83C03D9374C3}"/>
              </a:ext>
            </a:extLst>
          </p:cNvPr>
          <p:cNvSpPr txBox="1"/>
          <p:nvPr/>
        </p:nvSpPr>
        <p:spPr>
          <a:xfrm>
            <a:off x="2081108" y="2141618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ECD80-CF5F-BC1C-1640-853A2497B21D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상품등록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7AF63B-0E52-0111-632B-055EDEB7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33" y="295181"/>
            <a:ext cx="368360" cy="368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05F8C3-3A42-CE8C-FBB5-50850FE8F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6" y="808202"/>
            <a:ext cx="2264022" cy="4861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684671-16A6-68B6-04A9-E780452AC0AF}"/>
              </a:ext>
            </a:extLst>
          </p:cNvPr>
          <p:cNvSpPr txBox="1"/>
          <p:nvPr/>
        </p:nvSpPr>
        <p:spPr>
          <a:xfrm>
            <a:off x="3265714" y="6117873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465EAF-F866-3046-A32B-B8A750F5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86" y="748081"/>
            <a:ext cx="3056725" cy="17189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C5890C-A7A1-E6FA-BD62-98A1DB24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963" y="3346550"/>
            <a:ext cx="5940433" cy="313446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F3C18A-BB48-26F9-C696-C506DE7F82CC}"/>
              </a:ext>
            </a:extLst>
          </p:cNvPr>
          <p:cNvSpPr/>
          <p:nvPr/>
        </p:nvSpPr>
        <p:spPr>
          <a:xfrm rot="5400000">
            <a:off x="3436137" y="2667216"/>
            <a:ext cx="653024" cy="38706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99EA7-D8FA-6566-256D-47A5EB3509E5}"/>
              </a:ext>
            </a:extLst>
          </p:cNvPr>
          <p:cNvSpPr txBox="1"/>
          <p:nvPr/>
        </p:nvSpPr>
        <p:spPr>
          <a:xfrm>
            <a:off x="5046740" y="2053793"/>
            <a:ext cx="85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V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iew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546C2-BD73-C701-E7DC-C88C257FDCE2}"/>
              </a:ext>
            </a:extLst>
          </p:cNvPr>
          <p:cNvSpPr txBox="1"/>
          <p:nvPr/>
        </p:nvSpPr>
        <p:spPr>
          <a:xfrm>
            <a:off x="7246251" y="6080908"/>
            <a:ext cx="1402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ontroller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518BDC-7BD5-3893-C08B-9207D39B7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978" y="2187648"/>
            <a:ext cx="4547712" cy="5693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FD0F72-451B-B167-4A4A-C9FEE892C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5224" y="1617298"/>
            <a:ext cx="3153599" cy="5693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7D5E74-B65C-A7F5-91EC-0905325CC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647" y="964308"/>
            <a:ext cx="5727385" cy="463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217410-0381-24CD-9378-5701E3363C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6835" y="309282"/>
            <a:ext cx="2544419" cy="655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8806FD-804B-F536-52AB-B8D61DF5D4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647" y="2900031"/>
            <a:ext cx="5727385" cy="292408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BEB15A8-8751-A141-85BC-BFC683DF55A5}"/>
              </a:ext>
            </a:extLst>
          </p:cNvPr>
          <p:cNvCxnSpPr>
            <a:cxnSpLocks/>
          </p:cNvCxnSpPr>
          <p:nvPr/>
        </p:nvCxnSpPr>
        <p:spPr>
          <a:xfrm>
            <a:off x="2706586" y="4539386"/>
            <a:ext cx="22106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170899C-5FE2-8A17-BC5D-5495B37FE796}"/>
              </a:ext>
            </a:extLst>
          </p:cNvPr>
          <p:cNvCxnSpPr>
            <a:cxnSpLocks/>
          </p:cNvCxnSpPr>
          <p:nvPr/>
        </p:nvCxnSpPr>
        <p:spPr>
          <a:xfrm>
            <a:off x="7174040" y="799479"/>
            <a:ext cx="16797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6951C8-0009-B32F-19BD-2F9DE1F805A4}"/>
              </a:ext>
            </a:extLst>
          </p:cNvPr>
          <p:cNvSpPr txBox="1"/>
          <p:nvPr/>
        </p:nvSpPr>
        <p:spPr>
          <a:xfrm>
            <a:off x="6526202" y="504727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78484-6158-B4F7-EECC-68246B06DC33}"/>
              </a:ext>
            </a:extLst>
          </p:cNvPr>
          <p:cNvSpPr txBox="1"/>
          <p:nvPr/>
        </p:nvSpPr>
        <p:spPr>
          <a:xfrm>
            <a:off x="4850087" y="4314029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631E86-2894-0DD5-7A75-44B9DDD75D92}"/>
              </a:ext>
            </a:extLst>
          </p:cNvPr>
          <p:cNvSpPr/>
          <p:nvPr/>
        </p:nvSpPr>
        <p:spPr>
          <a:xfrm>
            <a:off x="5114387" y="5652236"/>
            <a:ext cx="38664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5405C2-0EC3-116F-1E92-95455A13D02C}"/>
              </a:ext>
            </a:extLst>
          </p:cNvPr>
          <p:cNvSpPr/>
          <p:nvPr/>
        </p:nvSpPr>
        <p:spPr>
          <a:xfrm>
            <a:off x="6464399" y="1766478"/>
            <a:ext cx="38664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38EF923-AC1F-FDBF-11C7-BC3CA1C93C5C}"/>
              </a:ext>
            </a:extLst>
          </p:cNvPr>
          <p:cNvCxnSpPr>
            <a:cxnSpLocks/>
          </p:cNvCxnSpPr>
          <p:nvPr/>
        </p:nvCxnSpPr>
        <p:spPr>
          <a:xfrm>
            <a:off x="2936147" y="5900462"/>
            <a:ext cx="2162086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92D2544-E943-1105-BD46-1EDFA7289578}"/>
              </a:ext>
            </a:extLst>
          </p:cNvPr>
          <p:cNvCxnSpPr>
            <a:cxnSpLocks/>
          </p:cNvCxnSpPr>
          <p:nvPr/>
        </p:nvCxnSpPr>
        <p:spPr>
          <a:xfrm>
            <a:off x="7471351" y="2035958"/>
            <a:ext cx="2015412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화살표: 왼쪽/위쪽 30">
            <a:extLst>
              <a:ext uri="{FF2B5EF4-FFF2-40B4-BE49-F238E27FC236}">
                <a16:creationId xmlns:a16="http://schemas.microsoft.com/office/drawing/2014/main" id="{C0294CBF-3FE0-6649-AE54-57BC11A17AF3}"/>
              </a:ext>
            </a:extLst>
          </p:cNvPr>
          <p:cNvSpPr/>
          <p:nvPr/>
        </p:nvSpPr>
        <p:spPr>
          <a:xfrm rot="16200000">
            <a:off x="9056108" y="314193"/>
            <a:ext cx="595377" cy="595375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/위쪽 31">
            <a:extLst>
              <a:ext uri="{FF2B5EF4-FFF2-40B4-BE49-F238E27FC236}">
                <a16:creationId xmlns:a16="http://schemas.microsoft.com/office/drawing/2014/main" id="{22C89223-4E3C-E92D-B3F9-A7343893E455}"/>
              </a:ext>
            </a:extLst>
          </p:cNvPr>
          <p:cNvSpPr/>
          <p:nvPr/>
        </p:nvSpPr>
        <p:spPr>
          <a:xfrm rot="16200000">
            <a:off x="9582287" y="1540235"/>
            <a:ext cx="595377" cy="595375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위로 굽음 32">
            <a:extLst>
              <a:ext uri="{FF2B5EF4-FFF2-40B4-BE49-F238E27FC236}">
                <a16:creationId xmlns:a16="http://schemas.microsoft.com/office/drawing/2014/main" id="{A5EC9C66-35AF-7809-0242-660F33E3D135}"/>
              </a:ext>
            </a:extLst>
          </p:cNvPr>
          <p:cNvSpPr/>
          <p:nvPr/>
        </p:nvSpPr>
        <p:spPr>
          <a:xfrm flipH="1">
            <a:off x="1005086" y="5656416"/>
            <a:ext cx="373224" cy="482524"/>
          </a:xfrm>
          <a:prstGeom prst="bent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DDEF4C-C888-B170-EA07-79F77B2282D0}"/>
              </a:ext>
            </a:extLst>
          </p:cNvPr>
          <p:cNvSpPr txBox="1"/>
          <p:nvPr/>
        </p:nvSpPr>
        <p:spPr>
          <a:xfrm>
            <a:off x="1378310" y="5952455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688ECF5-2B61-6813-8896-BA424C26E7A5}"/>
              </a:ext>
            </a:extLst>
          </p:cNvPr>
          <p:cNvSpPr/>
          <p:nvPr/>
        </p:nvSpPr>
        <p:spPr>
          <a:xfrm>
            <a:off x="8505398" y="3366472"/>
            <a:ext cx="3597633" cy="295515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“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등록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”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버튼 클릭 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ajax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를 통해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 상품정보를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json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으로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controller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 전달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전달된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Map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타입의 상품정보를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변환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이미지 주소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-&gt; String, </a:t>
            </a: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상품정보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-&gt; </a:t>
            </a:r>
            <a:r>
              <a:rPr lang="en-US" altLang="ko-KR" sz="1600" b="1" dirty="0" err="1">
                <a:latin typeface="나눔고딕" panose="020B0600000101010101" charset="-127"/>
                <a:ea typeface="나눔고딕" panose="020B0600000101010101" charset="-127"/>
              </a:rPr>
              <a:t>ProductVO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①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상품정보를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DB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 저장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 ②  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이미지 정보를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DB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 저장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1E8655A-2053-52F7-D941-0BE2DD3D5B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23" y="1787910"/>
            <a:ext cx="395667" cy="39566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3FBDD51-94B0-462F-BD88-32E1F395FE3C}"/>
              </a:ext>
            </a:extLst>
          </p:cNvPr>
          <p:cNvSpPr txBox="1"/>
          <p:nvPr/>
        </p:nvSpPr>
        <p:spPr>
          <a:xfrm>
            <a:off x="6082855" y="4934578"/>
            <a:ext cx="2379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이미지 정보를 </a:t>
            </a:r>
            <a:r>
              <a:rPr lang="en-US" altLang="ko-KR" sz="1000" b="1" dirty="0" err="1">
                <a:solidFill>
                  <a:srgbClr val="FF0000"/>
                </a:solidFill>
              </a:rPr>
              <a:t>attachDTO</a:t>
            </a:r>
            <a:r>
              <a:rPr lang="ko-KR" altLang="en-US" sz="1000" b="1" dirty="0">
                <a:solidFill>
                  <a:srgbClr val="FF0000"/>
                </a:solidFill>
              </a:rPr>
              <a:t>형태로 반환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A3C57B3-6238-4219-9028-B726C3BC4B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028" y="568640"/>
            <a:ext cx="395667" cy="3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12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239A18-F769-2E0A-52C0-1DF02FD75A58}"/>
              </a:ext>
            </a:extLst>
          </p:cNvPr>
          <p:cNvSpPr/>
          <p:nvPr/>
        </p:nvSpPr>
        <p:spPr>
          <a:xfrm>
            <a:off x="6176759" y="918882"/>
            <a:ext cx="5791961" cy="2615579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A86668-EC1A-D1E2-9767-50CEFCDE60CE}"/>
              </a:ext>
            </a:extLst>
          </p:cNvPr>
          <p:cNvSpPr/>
          <p:nvPr/>
        </p:nvSpPr>
        <p:spPr>
          <a:xfrm>
            <a:off x="221118" y="885764"/>
            <a:ext cx="5791961" cy="2100541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198829-BEFC-144C-D5AA-36965775533E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F0A46-5407-7E3C-EF90-ABC8DE8F9E36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상품수정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FDADFC-4577-7C0B-C4F1-BAE01161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26" y="303572"/>
            <a:ext cx="368360" cy="368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93003-4978-3218-EFDE-0C05392B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79" y="952092"/>
            <a:ext cx="5699567" cy="1954137"/>
          </a:xfrm>
          <a:prstGeom prst="rect">
            <a:avLst/>
          </a:prstGeom>
        </p:spPr>
      </p:pic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A6DC5FF7-81AB-970D-10C0-DA5A8585C4AF}"/>
              </a:ext>
            </a:extLst>
          </p:cNvPr>
          <p:cNvSpPr/>
          <p:nvPr/>
        </p:nvSpPr>
        <p:spPr>
          <a:xfrm>
            <a:off x="2460417" y="2274278"/>
            <a:ext cx="376106" cy="859652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5E4CDD-1F09-95DB-EA0C-745702CBB52A}"/>
              </a:ext>
            </a:extLst>
          </p:cNvPr>
          <p:cNvSpPr/>
          <p:nvPr/>
        </p:nvSpPr>
        <p:spPr>
          <a:xfrm>
            <a:off x="3077527" y="4577702"/>
            <a:ext cx="5427677" cy="162880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 ① 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사업자 마이페이지에서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“</a:t>
            </a:r>
            <a:r>
              <a:rPr lang="ko-KR" altLang="en-US" b="1" dirty="0" err="1">
                <a:latin typeface="나눔고딕" panose="020B0600000101010101" charset="-127"/>
                <a:ea typeface="나눔고딕" panose="020B0600000101010101" charset="-127"/>
              </a:rPr>
              <a:t>등록글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 조회“</a:t>
            </a:r>
            <a:endParaRPr lang="en-US" altLang="ko-KR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버튼 클릭 시 사업자가 등록한 상품 리스트 출력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r>
              <a:rPr lang="ko-KR" altLang="en-US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상품의 텍스트를 클릭 시 상품수정화면으로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이동</a:t>
            </a:r>
            <a:endParaRPr lang="en-US" altLang="ko-KR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F9D93A-53ED-FEE2-6C42-4B88EC19A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957" y="952092"/>
            <a:ext cx="5699567" cy="2562892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15089BD3-3946-0BD8-D8F5-D01F0F52269E}"/>
              </a:ext>
            </a:extLst>
          </p:cNvPr>
          <p:cNvSpPr/>
          <p:nvPr/>
        </p:nvSpPr>
        <p:spPr>
          <a:xfrm>
            <a:off x="6719553" y="3280133"/>
            <a:ext cx="372135" cy="612360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0A3CBE-564B-934E-87EA-440B2791FF20}"/>
              </a:ext>
            </a:extLst>
          </p:cNvPr>
          <p:cNvSpPr txBox="1"/>
          <p:nvPr/>
        </p:nvSpPr>
        <p:spPr>
          <a:xfrm>
            <a:off x="2367438" y="3214006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8612B-6871-1349-7D1E-467A5E5098F2}"/>
              </a:ext>
            </a:extLst>
          </p:cNvPr>
          <p:cNvSpPr txBox="1"/>
          <p:nvPr/>
        </p:nvSpPr>
        <p:spPr>
          <a:xfrm>
            <a:off x="6624588" y="3982123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43AD9-EE33-0AC8-FAD7-D442191FAA25}"/>
              </a:ext>
            </a:extLst>
          </p:cNvPr>
          <p:cNvSpPr txBox="1"/>
          <p:nvPr/>
        </p:nvSpPr>
        <p:spPr>
          <a:xfrm>
            <a:off x="238600" y="2567675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1F2073-570A-BA59-DD70-1D0C1E582565}"/>
              </a:ext>
            </a:extLst>
          </p:cNvPr>
          <p:cNvSpPr/>
          <p:nvPr/>
        </p:nvSpPr>
        <p:spPr>
          <a:xfrm>
            <a:off x="6172994" y="3195907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971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CA49E-97B6-C04E-4C39-947CF1F5B713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62F6F7-4D53-49CC-90B7-CD737FEF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157" y="1030699"/>
            <a:ext cx="4425854" cy="25746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BEE2D4-AA62-3A2D-93CB-E75FFE47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6" y="1030699"/>
            <a:ext cx="2279740" cy="4828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E87D81-0ECB-6F25-7AA2-9002942D3668}"/>
              </a:ext>
            </a:extLst>
          </p:cNvPr>
          <p:cNvSpPr txBox="1"/>
          <p:nvPr/>
        </p:nvSpPr>
        <p:spPr>
          <a:xfrm>
            <a:off x="93305" y="261257"/>
            <a:ext cx="680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상품수정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데이터 조회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EA89A-C46D-A1CF-7B64-1F2839377F2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84" y="307909"/>
            <a:ext cx="368360" cy="368360"/>
          </a:xfrm>
          <a:prstGeom prst="rect">
            <a:avLst/>
          </a:prstGeom>
        </p:spPr>
      </p:pic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B4FC797F-E78D-784D-A4F7-5A0106B1DEE0}"/>
              </a:ext>
            </a:extLst>
          </p:cNvPr>
          <p:cNvSpPr/>
          <p:nvPr/>
        </p:nvSpPr>
        <p:spPr>
          <a:xfrm rot="16200000">
            <a:off x="2515863" y="2160558"/>
            <a:ext cx="376106" cy="426769"/>
          </a:xfrm>
          <a:prstGeom prst="upArrow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64B0EB7-8167-673F-8875-D292F0071E0A}"/>
                  </a:ext>
                </a:extLst>
              </p:cNvPr>
              <p:cNvSpPr/>
              <p:nvPr/>
            </p:nvSpPr>
            <p:spPr>
              <a:xfrm>
                <a:off x="7452880" y="576120"/>
                <a:ext cx="4380493" cy="2008891"/>
              </a:xfrm>
              <a:prstGeom prst="roundRect">
                <a:avLst/>
              </a:prstGeom>
              <a:noFill/>
              <a:ln w="22225">
                <a:solidFill>
                  <a:srgbClr val="A7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나눔고딕" panose="020B0600000101010101" charset="-127"/>
                    <a:ea typeface="나눔고딕" panose="020B0600000101010101" charset="-127"/>
                  </a:rPr>
                  <a:t> DB</a:t>
                </a:r>
                <a:r>
                  <a:rPr lang="ko-KR" altLang="en-US" sz="1600" b="1" dirty="0">
                    <a:latin typeface="나눔고딕" panose="020B0600000101010101" charset="-127"/>
                    <a:ea typeface="나눔고딕" panose="020B0600000101010101" charset="-127"/>
                  </a:rPr>
                  <a:t>에서 </a:t>
                </a:r>
                <a:r>
                  <a:rPr lang="en-US" altLang="ko-KR" sz="1600" b="1" dirty="0" err="1">
                    <a:latin typeface="나눔고딕" panose="020B0600000101010101" charset="-127"/>
                    <a:ea typeface="나눔고딕" panose="020B0600000101010101" charset="-127"/>
                  </a:rPr>
                  <a:t>pno</a:t>
                </a:r>
                <a:r>
                  <a:rPr lang="ko-KR" altLang="en-US" sz="1600" b="1" dirty="0">
                    <a:latin typeface="나눔고딕" panose="020B0600000101010101" charset="-127"/>
                    <a:ea typeface="나눔고딕" panose="020B0600000101010101" charset="-127"/>
                  </a:rPr>
                  <a:t>가 포함된 상품정보를 조회</a:t>
                </a:r>
                <a:r>
                  <a:rPr lang="en-US" altLang="ko-KR" sz="1600" b="1" dirty="0">
                    <a:latin typeface="나눔고딕" panose="020B0600000101010101" charset="-127"/>
                    <a:ea typeface="나눔고딕" panose="020B0600000101010101" charset="-127"/>
                  </a:rPr>
                  <a:t>,</a:t>
                </a:r>
                <a:endParaRPr lang="en-US" altLang="ko-KR" sz="1600" b="1" dirty="0">
                  <a:solidFill>
                    <a:srgbClr val="FF0000"/>
                  </a:solidFill>
                  <a:latin typeface="Cambria Math" panose="02040503050406030204" pitchFamily="18" charset="0"/>
                  <a:ea typeface="나눔고딕" panose="020B0600000101010101" charset="-127"/>
                </a:endParaRPr>
              </a:p>
              <a:p>
                <a:pPr algn="ctr"/>
                <a:r>
                  <a:rPr lang="en-US" altLang="ko-KR" sz="1600" b="1" dirty="0">
                    <a:latin typeface="나눔고딕" panose="020B0600000101010101" charset="-127"/>
                    <a:ea typeface="나눔고딕" panose="020B0600000101010101" charset="-127"/>
                  </a:rPr>
                  <a:t>     DB</a:t>
                </a:r>
                <a:r>
                  <a:rPr lang="ko-KR" altLang="en-US" sz="1600" b="1" dirty="0">
                    <a:latin typeface="나눔고딕" panose="020B0600000101010101" charset="-127"/>
                    <a:ea typeface="나눔고딕" panose="020B0600000101010101" charset="-127"/>
                  </a:rPr>
                  <a:t>에서 </a:t>
                </a:r>
                <a:r>
                  <a:rPr lang="en-US" altLang="ko-KR" sz="1600" b="1" dirty="0" err="1">
                    <a:latin typeface="나눔고딕" panose="020B0600000101010101" charset="-127"/>
                    <a:ea typeface="나눔고딕" panose="020B0600000101010101" charset="-127"/>
                  </a:rPr>
                  <a:t>pno</a:t>
                </a:r>
                <a:r>
                  <a:rPr lang="ko-KR" altLang="en-US" sz="1600" b="1" dirty="0">
                    <a:latin typeface="나눔고딕" panose="020B0600000101010101" charset="-127"/>
                    <a:ea typeface="나눔고딕" panose="020B0600000101010101" charset="-127"/>
                  </a:rPr>
                  <a:t>에 맞는 썸네일 정보를 조회</a:t>
                </a:r>
                <a:r>
                  <a:rPr lang="en-US" altLang="ko-KR" sz="1600" b="1" dirty="0">
                    <a:latin typeface="나눔고딕" panose="020B0600000101010101" charset="-127"/>
                    <a:ea typeface="나눔고딕" panose="020B0600000101010101" charset="-127"/>
                  </a:rPr>
                  <a:t>,</a:t>
                </a:r>
                <a:endParaRPr lang="en-US" altLang="ko-KR" sz="1600" b="1" dirty="0">
                  <a:solidFill>
                    <a:srgbClr val="FF0000"/>
                  </a:solidFill>
                  <a:latin typeface="Cambria Math" panose="02040503050406030204" pitchFamily="18" charset="0"/>
                  <a:ea typeface="나눔고딕" panose="020B0600000101010101" charset="-127"/>
                </a:endParaRPr>
              </a:p>
              <a:p>
                <a:pPr algn="ctr"/>
                <a:r>
                  <a:rPr lang="en-US" altLang="ko-KR" sz="1600" b="1" dirty="0">
                    <a:ea typeface="나눔고딕" panose="020B0600000101010101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1" dirty="0">
                        <a:latin typeface="나눔고딕" panose="020B0600000101010101" charset="-127"/>
                        <a:ea typeface="나눔고딕" panose="020B0600000101010101" charset="-127"/>
                      </a:rPr>
                      <m:t>DB</m:t>
                    </m:r>
                    <m:r>
                      <a:rPr lang="ko-KR" altLang="en-US" sz="1600" b="1" i="1" dirty="0" smtClean="0">
                        <a:latin typeface="Cambria Math" panose="02040503050406030204" pitchFamily="18" charset="0"/>
                        <a:ea typeface="나눔고딕" panose="020B0600000101010101" charset="-127"/>
                      </a:rPr>
                      <m:t>에</m:t>
                    </m:r>
                  </m:oMath>
                </a14:m>
                <a:r>
                  <a:rPr lang="ko-KR" altLang="en-US" sz="1600" b="1" dirty="0">
                    <a:latin typeface="나눔고딕" panose="020B0600000101010101" charset="-127"/>
                    <a:ea typeface="나눔고딕" panose="020B0600000101010101" charset="-127"/>
                  </a:rPr>
                  <a:t>서 </a:t>
                </a:r>
                <a:r>
                  <a:rPr lang="en-US" altLang="ko-KR" sz="1600" b="1" dirty="0" err="1">
                    <a:latin typeface="나눔고딕" panose="020B0600000101010101" charset="-127"/>
                    <a:ea typeface="나눔고딕" panose="020B0600000101010101" charset="-127"/>
                  </a:rPr>
                  <a:t>pno</a:t>
                </a:r>
                <a:r>
                  <a:rPr lang="ko-KR" altLang="en-US" sz="1600" b="1" dirty="0">
                    <a:latin typeface="나눔고딕" panose="020B0600000101010101" charset="-127"/>
                    <a:ea typeface="나눔고딕" panose="020B0600000101010101" charset="-127"/>
                  </a:rPr>
                  <a:t>에 맞는 상세내용 정보를 조회</a:t>
                </a:r>
                <a:r>
                  <a:rPr lang="en-US" altLang="ko-KR" sz="1600" b="1" dirty="0">
                    <a:latin typeface="나눔고딕" panose="020B0600000101010101" charset="-127"/>
                    <a:ea typeface="나눔고딕" panose="020B0600000101010101" charset="-127"/>
                  </a:rPr>
                  <a:t>,</a:t>
                </a:r>
              </a:p>
              <a:p>
                <a:pPr algn="ctr"/>
                <a:r>
                  <a:rPr lang="ko-KR" altLang="en-US" sz="1600" b="1" dirty="0">
                    <a:latin typeface="나눔고딕" panose="020B0600000101010101" charset="-127"/>
                    <a:ea typeface="나눔고딕" panose="020B0600000101010101" charset="-127"/>
                  </a:rPr>
                  <a:t>조회한 상품정보를 </a:t>
                </a:r>
                <a:r>
                  <a:rPr lang="en-US" altLang="ko-KR" sz="1600" b="1" dirty="0">
                    <a:latin typeface="나눔고딕" panose="020B0600000101010101" charset="-127"/>
                    <a:ea typeface="나눔고딕" panose="020B0600000101010101" charset="-127"/>
                  </a:rPr>
                  <a:t>JSP</a:t>
                </a:r>
                <a:r>
                  <a:rPr lang="ko-KR" altLang="en-US" sz="1600" b="1" dirty="0">
                    <a:latin typeface="나눔고딕" panose="020B0600000101010101" charset="-127"/>
                    <a:ea typeface="나눔고딕" panose="020B0600000101010101" charset="-127"/>
                  </a:rPr>
                  <a:t>파일에 전달</a:t>
                </a:r>
                <a:endParaRPr lang="en-US" altLang="ko-KR" sz="1600" b="1" dirty="0"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</mc:Choice>
        <mc:Fallback xmlns=""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64B0EB7-8167-673F-8875-D292F0071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880" y="576120"/>
                <a:ext cx="4380493" cy="200889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2225">
                <a:solidFill>
                  <a:srgbClr val="A7FF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23B28622-F588-BC46-E1ED-51BCE1A66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2915" y="3085404"/>
            <a:ext cx="2924175" cy="819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1191F2-78ED-34F6-D310-9E56148A2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053" y="4582276"/>
            <a:ext cx="4933950" cy="1133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FF7D7D-79E4-51E3-F4BA-5BDC15487F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0415" y="3898535"/>
            <a:ext cx="7686675" cy="390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3CA754-8CB8-66BA-EC91-5A3CB729A2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3303" y="6103030"/>
            <a:ext cx="7181850" cy="3905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69AA7-729B-FF07-A4D8-969FFA9928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0415" y="5706826"/>
            <a:ext cx="7658100" cy="409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0E722F-66F5-5EA4-3E8C-76DA280F00A7}"/>
              </a:ext>
            </a:extLst>
          </p:cNvPr>
          <p:cNvSpPr txBox="1"/>
          <p:nvPr/>
        </p:nvSpPr>
        <p:spPr>
          <a:xfrm>
            <a:off x="2803884" y="1256482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8D0859-8072-3D7D-66F5-3B41E74C4A5D}"/>
              </a:ext>
            </a:extLst>
          </p:cNvPr>
          <p:cNvSpPr/>
          <p:nvPr/>
        </p:nvSpPr>
        <p:spPr>
          <a:xfrm>
            <a:off x="2813215" y="1464302"/>
            <a:ext cx="28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FBCE5-255E-1F97-CD8A-CC021F35DAE1}"/>
              </a:ext>
            </a:extLst>
          </p:cNvPr>
          <p:cNvSpPr txBox="1"/>
          <p:nvPr/>
        </p:nvSpPr>
        <p:spPr>
          <a:xfrm>
            <a:off x="9186877" y="3386634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B25E71-E2C8-310A-DDCD-5296DDA5B030}"/>
              </a:ext>
            </a:extLst>
          </p:cNvPr>
          <p:cNvSpPr/>
          <p:nvPr/>
        </p:nvSpPr>
        <p:spPr>
          <a:xfrm>
            <a:off x="7201712" y="5001904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12DC541-3F16-41D2-F7E1-72B75111EE42}"/>
              </a:ext>
            </a:extLst>
          </p:cNvPr>
          <p:cNvCxnSpPr>
            <a:cxnSpLocks/>
          </p:cNvCxnSpPr>
          <p:nvPr/>
        </p:nvCxnSpPr>
        <p:spPr>
          <a:xfrm>
            <a:off x="5039648" y="1539053"/>
            <a:ext cx="13704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7E7006-E77B-3FEE-B090-79AD6AC21EF3}"/>
              </a:ext>
            </a:extLst>
          </p:cNvPr>
          <p:cNvCxnSpPr>
            <a:cxnSpLocks/>
          </p:cNvCxnSpPr>
          <p:nvPr/>
        </p:nvCxnSpPr>
        <p:spPr>
          <a:xfrm>
            <a:off x="5134117" y="1697431"/>
            <a:ext cx="20813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B3C623-A143-FCE4-051C-AE16B844D9D7}"/>
              </a:ext>
            </a:extLst>
          </p:cNvPr>
          <p:cNvCxnSpPr>
            <a:cxnSpLocks/>
          </p:cNvCxnSpPr>
          <p:nvPr/>
        </p:nvCxnSpPr>
        <p:spPr>
          <a:xfrm>
            <a:off x="4725517" y="1878065"/>
            <a:ext cx="1619299" cy="0"/>
          </a:xfrm>
          <a:prstGeom prst="line">
            <a:avLst/>
          </a:prstGeom>
          <a:ln w="19050">
            <a:solidFill>
              <a:srgbClr val="01FF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5046D837-5878-5E99-F158-F4ABF3CCB095}"/>
              </a:ext>
            </a:extLst>
          </p:cNvPr>
          <p:cNvSpPr/>
          <p:nvPr/>
        </p:nvSpPr>
        <p:spPr>
          <a:xfrm rot="10800000">
            <a:off x="8225557" y="3264402"/>
            <a:ext cx="595377" cy="595375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/위쪽 28">
            <a:extLst>
              <a:ext uri="{FF2B5EF4-FFF2-40B4-BE49-F238E27FC236}">
                <a16:creationId xmlns:a16="http://schemas.microsoft.com/office/drawing/2014/main" id="{B40A6AAA-A344-9305-1EAD-F505D456B689}"/>
              </a:ext>
            </a:extLst>
          </p:cNvPr>
          <p:cNvSpPr/>
          <p:nvPr/>
        </p:nvSpPr>
        <p:spPr>
          <a:xfrm rot="10800000">
            <a:off x="6247153" y="5005316"/>
            <a:ext cx="595377" cy="595375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53E7CA-6B35-9D64-7BB9-A46BF230444D}"/>
              </a:ext>
            </a:extLst>
          </p:cNvPr>
          <p:cNvSpPr txBox="1"/>
          <p:nvPr/>
        </p:nvSpPr>
        <p:spPr>
          <a:xfrm>
            <a:off x="6088547" y="3195567"/>
            <a:ext cx="1402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ontroller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ACA0C43-CA9E-D91F-CF9F-221BC36C5C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54" y="4093798"/>
            <a:ext cx="368610" cy="36861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350F80A-B264-23D6-33E5-6640532855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528" y="5988756"/>
            <a:ext cx="368611" cy="36861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E51EFC-91DD-CA44-306F-57B066C76A8F}"/>
              </a:ext>
            </a:extLst>
          </p:cNvPr>
          <p:cNvSpPr/>
          <p:nvPr/>
        </p:nvSpPr>
        <p:spPr>
          <a:xfrm>
            <a:off x="299290" y="948363"/>
            <a:ext cx="2433175" cy="5009514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892464-2222-920F-0089-115E4E152469}"/>
              </a:ext>
            </a:extLst>
          </p:cNvPr>
          <p:cNvSpPr txBox="1"/>
          <p:nvPr/>
        </p:nvSpPr>
        <p:spPr>
          <a:xfrm>
            <a:off x="2796691" y="1625807"/>
            <a:ext cx="38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E6CB"/>
                </a:solidFill>
              </a:rPr>
              <a:t>③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3CDE26-6DDE-B626-C903-EC4142B036D5}"/>
              </a:ext>
            </a:extLst>
          </p:cNvPr>
          <p:cNvSpPr txBox="1"/>
          <p:nvPr/>
        </p:nvSpPr>
        <p:spPr>
          <a:xfrm>
            <a:off x="7214279" y="5186282"/>
            <a:ext cx="38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E6CB"/>
                </a:solidFill>
              </a:rPr>
              <a:t>③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E6C1C9-6B28-55C3-0708-37EC262294B3}"/>
              </a:ext>
            </a:extLst>
          </p:cNvPr>
          <p:cNvSpPr txBox="1"/>
          <p:nvPr/>
        </p:nvSpPr>
        <p:spPr>
          <a:xfrm>
            <a:off x="7529299" y="1521625"/>
            <a:ext cx="38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E6CB"/>
                </a:solidFill>
              </a:rPr>
              <a:t>③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B2A181-3AFE-EC1E-03EE-52ED47C25700}"/>
              </a:ext>
            </a:extLst>
          </p:cNvPr>
          <p:cNvSpPr txBox="1"/>
          <p:nvPr/>
        </p:nvSpPr>
        <p:spPr>
          <a:xfrm>
            <a:off x="7635113" y="1034260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698C63-3716-4ACC-31E9-36D6FCACFFA3}"/>
              </a:ext>
            </a:extLst>
          </p:cNvPr>
          <p:cNvSpPr/>
          <p:nvPr/>
        </p:nvSpPr>
        <p:spPr>
          <a:xfrm>
            <a:off x="7739024" y="1310032"/>
            <a:ext cx="28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9867D8-09C5-468C-86E3-B11DAB9790ED}"/>
              </a:ext>
            </a:extLst>
          </p:cNvPr>
          <p:cNvSpPr txBox="1"/>
          <p:nvPr/>
        </p:nvSpPr>
        <p:spPr>
          <a:xfrm>
            <a:off x="5635546" y="2531260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Date</a:t>
            </a:r>
            <a:r>
              <a:rPr lang="ko-KR" altLang="en-US" sz="1000" b="1" dirty="0">
                <a:solidFill>
                  <a:srgbClr val="FF0000"/>
                </a:solidFill>
              </a:rPr>
              <a:t>타입을 문자열로 변환</a:t>
            </a:r>
          </a:p>
        </p:txBody>
      </p:sp>
    </p:spTree>
    <p:extLst>
      <p:ext uri="{BB962C8B-B14F-4D97-AF65-F5344CB8AC3E}">
        <p14:creationId xmlns:p14="http://schemas.microsoft.com/office/powerpoint/2010/main" val="1095643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DC1926-6A73-4A75-0197-011B2EF4D3F3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ADE2A-7B16-92DC-BB1C-D7CE1254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4" y="820130"/>
            <a:ext cx="2829443" cy="2375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10B73-6EC6-BEB2-82EF-EC6CFC214AD3}"/>
              </a:ext>
            </a:extLst>
          </p:cNvPr>
          <p:cNvSpPr txBox="1"/>
          <p:nvPr/>
        </p:nvSpPr>
        <p:spPr>
          <a:xfrm>
            <a:off x="93304" y="223679"/>
            <a:ext cx="699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상품수정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이미지 삭제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7721E5-3B8A-3D18-45CF-2F6BC2E2658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17" y="307909"/>
            <a:ext cx="368360" cy="36836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56F5DC5-3C40-6FFD-54F7-04A06E88998A}"/>
              </a:ext>
            </a:extLst>
          </p:cNvPr>
          <p:cNvSpPr/>
          <p:nvPr/>
        </p:nvSpPr>
        <p:spPr>
          <a:xfrm>
            <a:off x="3077527" y="4748088"/>
            <a:ext cx="5292429" cy="1628803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“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삭제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”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버튼 클릭 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Ajax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를 통해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“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삭제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”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버튼에 존재하는 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데이터를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text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타입으로 </a:t>
            </a:r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controller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 전달하여 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600" b="1" dirty="0">
                <a:latin typeface="나눔고딕" panose="020B0600000101010101" charset="-127"/>
                <a:ea typeface="나눔고딕" panose="020B0600000101010101" charset="-127"/>
              </a:rPr>
              <a:t>file server</a:t>
            </a:r>
            <a:r>
              <a:rPr lang="ko-KR" altLang="en-US" sz="1600" b="1" dirty="0">
                <a:latin typeface="나눔고딕" panose="020B0600000101010101" charset="-127"/>
                <a:ea typeface="나눔고딕" panose="020B0600000101010101" charset="-127"/>
              </a:rPr>
              <a:t>에 존재하는 이미지 파일을 삭제 </a:t>
            </a:r>
            <a:endParaRPr lang="en-US" altLang="ko-KR" sz="16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60D4B-9AB2-C587-0DD2-49B99F9E819F}"/>
              </a:ext>
            </a:extLst>
          </p:cNvPr>
          <p:cNvSpPr txBox="1"/>
          <p:nvPr/>
        </p:nvSpPr>
        <p:spPr>
          <a:xfrm>
            <a:off x="410957" y="2296725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795A6D-611C-9168-6FEC-B56082D51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427" y="2348305"/>
            <a:ext cx="4860529" cy="20753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7AA363-2F46-4CE7-3939-6C61A692D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428" y="830788"/>
            <a:ext cx="4119701" cy="1278528"/>
          </a:xfrm>
          <a:prstGeom prst="rect">
            <a:avLst/>
          </a:prstGeom>
        </p:spPr>
      </p:pic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2DC2E95F-9E72-3E3B-13FF-EC72A7EEBA10}"/>
              </a:ext>
            </a:extLst>
          </p:cNvPr>
          <p:cNvSpPr/>
          <p:nvPr/>
        </p:nvSpPr>
        <p:spPr>
          <a:xfrm rot="16200000" flipV="1">
            <a:off x="575350" y="1952185"/>
            <a:ext cx="399246" cy="289833"/>
          </a:xfrm>
          <a:prstGeom prst="bentUpArrow">
            <a:avLst>
              <a:gd name="adj1" fmla="val 25000"/>
              <a:gd name="adj2" fmla="val 29356"/>
              <a:gd name="adj3" fmla="val 25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17483C-9766-99EF-F608-31D3DCE6C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1600" y="820130"/>
            <a:ext cx="2829443" cy="23863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8E1963-E7DE-0E6B-4FF5-8F67CAB15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780" y="3327657"/>
            <a:ext cx="2819263" cy="13376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36FB6C-ABBC-2AF3-5014-B68091737606}"/>
              </a:ext>
            </a:extLst>
          </p:cNvPr>
          <p:cNvSpPr/>
          <p:nvPr/>
        </p:nvSpPr>
        <p:spPr>
          <a:xfrm>
            <a:off x="11050470" y="3781467"/>
            <a:ext cx="486279" cy="40601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7DB166E-CB37-872F-335D-DB6072024AB3}"/>
              </a:ext>
            </a:extLst>
          </p:cNvPr>
          <p:cNvSpPr/>
          <p:nvPr/>
        </p:nvSpPr>
        <p:spPr>
          <a:xfrm>
            <a:off x="2939471" y="1276521"/>
            <a:ext cx="653024" cy="38706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C870C7C-30A4-F885-466B-D65F075756D9}"/>
              </a:ext>
            </a:extLst>
          </p:cNvPr>
          <p:cNvSpPr/>
          <p:nvPr/>
        </p:nvSpPr>
        <p:spPr>
          <a:xfrm rot="5400000">
            <a:off x="5371272" y="2048503"/>
            <a:ext cx="512457" cy="38706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0A9BE71-08E8-ACCA-316D-F644DED64096}"/>
              </a:ext>
            </a:extLst>
          </p:cNvPr>
          <p:cNvSpPr/>
          <p:nvPr/>
        </p:nvSpPr>
        <p:spPr>
          <a:xfrm>
            <a:off x="8243929" y="2629973"/>
            <a:ext cx="653024" cy="38706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A97962-78D4-A7A5-2510-B2A1848F7D16}"/>
              </a:ext>
            </a:extLst>
          </p:cNvPr>
          <p:cNvSpPr txBox="1"/>
          <p:nvPr/>
        </p:nvSpPr>
        <p:spPr>
          <a:xfrm>
            <a:off x="7296848" y="4046937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spc="-150" dirty="0">
                <a:latin typeface="나눔고딕" panose="020B0600000101010101" charset="-127"/>
                <a:ea typeface="나눔고딕" panose="020B0600000101010101" charset="-127"/>
              </a:rPr>
              <a:t>ontroller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38E56D-94E1-73E8-1EDD-E9FABC887109}"/>
              </a:ext>
            </a:extLst>
          </p:cNvPr>
          <p:cNvSpPr txBox="1"/>
          <p:nvPr/>
        </p:nvSpPr>
        <p:spPr>
          <a:xfrm>
            <a:off x="6957739" y="1713471"/>
            <a:ext cx="85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V</a:t>
            </a:r>
            <a:r>
              <a:rPr lang="en-US" altLang="ko-KR" sz="2000" spc="-150" dirty="0">
                <a:latin typeface="나눔고딕" panose="020B0600000101010101" charset="-127"/>
                <a:ea typeface="나눔고딕" panose="020B0600000101010101" charset="-127"/>
              </a:rPr>
              <a:t>iew</a:t>
            </a:r>
            <a:endParaRPr lang="ko-KR" altLang="en-US" sz="2000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A302F35-472F-30F7-F150-7A6FD0FBCF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1599" y="4953701"/>
            <a:ext cx="2829444" cy="4030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2568B7-6DE6-2575-CC98-001AFD796EBB}"/>
              </a:ext>
            </a:extLst>
          </p:cNvPr>
          <p:cNvSpPr/>
          <p:nvPr/>
        </p:nvSpPr>
        <p:spPr>
          <a:xfrm>
            <a:off x="176605" y="777849"/>
            <a:ext cx="2947178" cy="243614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7C39E1-DAAE-47E2-493F-FFABBCE443D5}"/>
              </a:ext>
            </a:extLst>
          </p:cNvPr>
          <p:cNvSpPr/>
          <p:nvPr/>
        </p:nvSpPr>
        <p:spPr>
          <a:xfrm>
            <a:off x="8896953" y="798818"/>
            <a:ext cx="2947178" cy="243614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4F99F3E-DA1A-440E-9A85-688BFE058997}"/>
              </a:ext>
            </a:extLst>
          </p:cNvPr>
          <p:cNvCxnSpPr>
            <a:cxnSpLocks/>
          </p:cNvCxnSpPr>
          <p:nvPr/>
        </p:nvCxnSpPr>
        <p:spPr>
          <a:xfrm>
            <a:off x="6141918" y="5438591"/>
            <a:ext cx="19534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FE3647-A4F3-411B-A98A-93FA8D1BEF6D}"/>
              </a:ext>
            </a:extLst>
          </p:cNvPr>
          <p:cNvCxnSpPr>
            <a:cxnSpLocks/>
          </p:cNvCxnSpPr>
          <p:nvPr/>
        </p:nvCxnSpPr>
        <p:spPr>
          <a:xfrm>
            <a:off x="3754200" y="5681872"/>
            <a:ext cx="5829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121094-00C9-4B29-9BFE-EAD8600620D6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132244" y="5155240"/>
            <a:ext cx="819355" cy="201540"/>
          </a:xfrm>
          <a:prstGeom prst="straightConnector1">
            <a:avLst/>
          </a:prstGeom>
          <a:ln w="12700">
            <a:solidFill>
              <a:srgbClr val="FF0000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781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8021CA1E-57AB-CCE0-F832-D8936781408D}"/>
              </a:ext>
            </a:extLst>
          </p:cNvPr>
          <p:cNvSpPr/>
          <p:nvPr/>
        </p:nvSpPr>
        <p:spPr>
          <a:xfrm>
            <a:off x="176605" y="777849"/>
            <a:ext cx="2137027" cy="4558647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AC0FD-8990-5142-15A5-D57F8FB84905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10A85-6CCF-5F26-907A-848EECD96697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상품수정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983761-A08D-361C-200D-DC9BD01A143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334" y="301914"/>
            <a:ext cx="368360" cy="368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E55790-C534-B836-BC24-3E705109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90" y="834888"/>
            <a:ext cx="2014488" cy="44155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635D8D-19FB-C911-CB44-4A414BC93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115" y="3703145"/>
            <a:ext cx="3485511" cy="19650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BF86E1-0369-F099-9D4B-836FC2789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470" y="850889"/>
            <a:ext cx="6483432" cy="27084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760FEC-F7AB-ABB0-4629-39829F8E8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038" y="3750205"/>
            <a:ext cx="5886082" cy="549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4069E5-9124-1517-FD82-86143BE83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8109" y="5570861"/>
            <a:ext cx="3970889" cy="417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DD18CA-D9AF-7529-C267-A59C47B8E0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965" y="5073761"/>
            <a:ext cx="5139033" cy="4938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3C0650-4030-2518-479B-D52648EDB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1983" y="3201104"/>
            <a:ext cx="2107015" cy="5491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73EBB3-2035-A57F-EE2A-08ECEBCCBF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2193" y="4398857"/>
            <a:ext cx="3026805" cy="6746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CC1AFA-7252-BF8D-37C3-93D9CC8710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0606" y="6067337"/>
            <a:ext cx="6223210" cy="324990"/>
          </a:xfrm>
          <a:prstGeom prst="rect">
            <a:avLst/>
          </a:prstGeom>
        </p:spPr>
      </p:pic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4EC95947-7778-BB06-4D74-C6BEC9D8E6C3}"/>
              </a:ext>
            </a:extLst>
          </p:cNvPr>
          <p:cNvSpPr/>
          <p:nvPr/>
        </p:nvSpPr>
        <p:spPr>
          <a:xfrm>
            <a:off x="886409" y="5244030"/>
            <a:ext cx="214604" cy="276999"/>
          </a:xfrm>
          <a:prstGeom prst="upArrow">
            <a:avLst/>
          </a:prstGeom>
          <a:solidFill>
            <a:schemeClr val="bg1"/>
          </a:solidFill>
          <a:ln>
            <a:solidFill>
              <a:srgbClr val="FF9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7E44D-E51C-62F1-3690-CFB8C01F7E85}"/>
              </a:ext>
            </a:extLst>
          </p:cNvPr>
          <p:cNvSpPr txBox="1"/>
          <p:nvPr/>
        </p:nvSpPr>
        <p:spPr>
          <a:xfrm>
            <a:off x="704535" y="5585125"/>
            <a:ext cx="57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화살표: 왼쪽/위쪽 18">
            <a:extLst>
              <a:ext uri="{FF2B5EF4-FFF2-40B4-BE49-F238E27FC236}">
                <a16:creationId xmlns:a16="http://schemas.microsoft.com/office/drawing/2014/main" id="{F9418E83-4F72-0E23-85D8-FBC379B0A78C}"/>
              </a:ext>
            </a:extLst>
          </p:cNvPr>
          <p:cNvSpPr/>
          <p:nvPr/>
        </p:nvSpPr>
        <p:spPr>
          <a:xfrm rot="10800000">
            <a:off x="9393875" y="3194484"/>
            <a:ext cx="456824" cy="480222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왼쪽/위쪽 20">
            <a:extLst>
              <a:ext uri="{FF2B5EF4-FFF2-40B4-BE49-F238E27FC236}">
                <a16:creationId xmlns:a16="http://schemas.microsoft.com/office/drawing/2014/main" id="{3D478A54-871E-C4D8-F488-E33E7FD4E297}"/>
              </a:ext>
            </a:extLst>
          </p:cNvPr>
          <p:cNvSpPr/>
          <p:nvPr/>
        </p:nvSpPr>
        <p:spPr>
          <a:xfrm rot="10800000">
            <a:off x="8503080" y="4517940"/>
            <a:ext cx="456824" cy="480222"/>
          </a:xfrm>
          <a:prstGeom prst="leftUpArrow">
            <a:avLst>
              <a:gd name="adj1" fmla="val 21866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61A42616-12F8-16EF-1607-9BF8B40AA819}"/>
              </a:ext>
            </a:extLst>
          </p:cNvPr>
          <p:cNvSpPr/>
          <p:nvPr/>
        </p:nvSpPr>
        <p:spPr>
          <a:xfrm rot="5400000">
            <a:off x="2206474" y="4327426"/>
            <a:ext cx="307778" cy="360996"/>
          </a:xfrm>
          <a:prstGeom prst="upArrow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504B6310-3154-058A-B616-BDFFFD237B6C}"/>
              </a:ext>
            </a:extLst>
          </p:cNvPr>
          <p:cNvSpPr/>
          <p:nvPr/>
        </p:nvSpPr>
        <p:spPr>
          <a:xfrm>
            <a:off x="4139749" y="3475654"/>
            <a:ext cx="368610" cy="480223"/>
          </a:xfrm>
          <a:prstGeom prst="upArrow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58DBEEA-F21D-552A-6E0C-905B072EB14B}"/>
              </a:ext>
            </a:extLst>
          </p:cNvPr>
          <p:cNvSpPr/>
          <p:nvPr/>
        </p:nvSpPr>
        <p:spPr>
          <a:xfrm>
            <a:off x="8940627" y="829147"/>
            <a:ext cx="3158068" cy="226011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“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수정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”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버튼 클릭 시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 ajax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를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 통해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상품정보를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json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으로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controller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에 전달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pPr algn="ctr"/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전달된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Map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타입의 상품정보를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변환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이미지 주소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-&gt; String, </a:t>
            </a:r>
          </a:p>
          <a:p>
            <a:pPr algn="ctr"/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상품정보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-&gt; </a:t>
            </a:r>
            <a:r>
              <a:rPr lang="en-US" altLang="ko-KR" sz="1400" b="1" dirty="0" err="1">
                <a:latin typeface="나눔고딕" panose="020B0600000101010101" charset="-127"/>
                <a:ea typeface="나눔고딕" panose="020B0600000101010101" charset="-127"/>
              </a:rPr>
              <a:t>ProductVO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algn="ctr"/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변경한 상품정보를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DB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에서 수정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    기존 이미지 정보를 삭제 후 변경된 이미지 정보를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DB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에 저장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1670F2-60BF-9204-4C51-06F85AAA23ED}"/>
              </a:ext>
            </a:extLst>
          </p:cNvPr>
          <p:cNvSpPr txBox="1"/>
          <p:nvPr/>
        </p:nvSpPr>
        <p:spPr>
          <a:xfrm>
            <a:off x="2288141" y="1578131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A23B52-D060-263D-ACD3-C3E490278E4F}"/>
              </a:ext>
            </a:extLst>
          </p:cNvPr>
          <p:cNvSpPr/>
          <p:nvPr/>
        </p:nvSpPr>
        <p:spPr>
          <a:xfrm>
            <a:off x="2315754" y="2731693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CF67868-0D91-1670-F20B-23077EC33EF5}"/>
              </a:ext>
            </a:extLst>
          </p:cNvPr>
          <p:cNvCxnSpPr>
            <a:cxnSpLocks/>
          </p:cNvCxnSpPr>
          <p:nvPr/>
        </p:nvCxnSpPr>
        <p:spPr>
          <a:xfrm>
            <a:off x="3454507" y="3136845"/>
            <a:ext cx="1416073" cy="8273"/>
          </a:xfrm>
          <a:prstGeom prst="line">
            <a:avLst/>
          </a:prstGeom>
          <a:ln w="1905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85D55F0-6DFC-1BFF-F133-1C3956985692}"/>
              </a:ext>
            </a:extLst>
          </p:cNvPr>
          <p:cNvCxnSpPr>
            <a:cxnSpLocks/>
          </p:cNvCxnSpPr>
          <p:nvPr/>
        </p:nvCxnSpPr>
        <p:spPr>
          <a:xfrm>
            <a:off x="3276865" y="2827701"/>
            <a:ext cx="1817649" cy="0"/>
          </a:xfrm>
          <a:prstGeom prst="line">
            <a:avLst/>
          </a:prstGeom>
          <a:ln w="1905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1E6198-8272-AD21-C327-5E26F677BDE1}"/>
              </a:ext>
            </a:extLst>
          </p:cNvPr>
          <p:cNvSpPr txBox="1"/>
          <p:nvPr/>
        </p:nvSpPr>
        <p:spPr>
          <a:xfrm>
            <a:off x="10028717" y="3350274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90E0F1-3A62-84D7-8484-B7775F0795EB}"/>
              </a:ext>
            </a:extLst>
          </p:cNvPr>
          <p:cNvSpPr/>
          <p:nvPr/>
        </p:nvSpPr>
        <p:spPr>
          <a:xfrm>
            <a:off x="9108079" y="4631051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6E1850B-FC0A-07BB-AC23-6C3AABCAA403}"/>
              </a:ext>
            </a:extLst>
          </p:cNvPr>
          <p:cNvCxnSpPr>
            <a:cxnSpLocks/>
          </p:cNvCxnSpPr>
          <p:nvPr/>
        </p:nvCxnSpPr>
        <p:spPr>
          <a:xfrm>
            <a:off x="3357118" y="1850908"/>
            <a:ext cx="12242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E6D967-F2EE-1EC8-170B-C6695EE3C8A2}"/>
              </a:ext>
            </a:extLst>
          </p:cNvPr>
          <p:cNvSpPr/>
          <p:nvPr/>
        </p:nvSpPr>
        <p:spPr>
          <a:xfrm>
            <a:off x="9113622" y="2464748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6AF35C-D60D-AA1E-65CB-1ED96D056FDB}"/>
              </a:ext>
            </a:extLst>
          </p:cNvPr>
          <p:cNvSpPr txBox="1"/>
          <p:nvPr/>
        </p:nvSpPr>
        <p:spPr>
          <a:xfrm>
            <a:off x="9006635" y="2191984"/>
            <a:ext cx="5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E02E08-5552-0B3A-E5BD-2C7F40369FA4}"/>
              </a:ext>
            </a:extLst>
          </p:cNvPr>
          <p:cNvSpPr txBox="1"/>
          <p:nvPr/>
        </p:nvSpPr>
        <p:spPr>
          <a:xfrm>
            <a:off x="7840987" y="3221096"/>
            <a:ext cx="14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</a:t>
            </a:r>
            <a:r>
              <a:rPr lang="en-US" altLang="ko-KR" spc="-150" dirty="0">
                <a:latin typeface="나눔고딕" panose="020B0600000101010101" charset="-127"/>
                <a:ea typeface="나눔고딕" panose="020B0600000101010101" charset="-127"/>
              </a:rPr>
              <a:t>ontroller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C455CF-7BA6-0DB1-5549-CB8563EAB4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10" y="3244695"/>
            <a:ext cx="368610" cy="36861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EFD2431-D020-4F48-90E3-6F48D4EA4F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09" y="4558166"/>
            <a:ext cx="368610" cy="3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49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E7E7E5-347C-7F2D-72DE-3B08775025F2}"/>
              </a:ext>
            </a:extLst>
          </p:cNvPr>
          <p:cNvSpPr/>
          <p:nvPr/>
        </p:nvSpPr>
        <p:spPr>
          <a:xfrm>
            <a:off x="2802187" y="4672542"/>
            <a:ext cx="4304433" cy="1407795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5D102F-FE9A-6DA7-10FB-35D81EAD4D86}"/>
              </a:ext>
            </a:extLst>
          </p:cNvPr>
          <p:cNvSpPr/>
          <p:nvPr/>
        </p:nvSpPr>
        <p:spPr>
          <a:xfrm>
            <a:off x="176605" y="777849"/>
            <a:ext cx="2529082" cy="5458059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8D553-3A1D-ABDB-0A8A-CC9BC441B502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A3231A-6123-F3D9-2C5A-80E7CD1A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72" y="894724"/>
            <a:ext cx="4752201" cy="1154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7EB127-16C7-D3D6-46CE-8B0D3153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00" y="2501625"/>
            <a:ext cx="3323573" cy="1969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A5220-1E59-146F-A8DD-6C5DD4F77620}"/>
              </a:ext>
            </a:extLst>
          </p:cNvPr>
          <p:cNvSpPr txBox="1"/>
          <p:nvPr/>
        </p:nvSpPr>
        <p:spPr>
          <a:xfrm>
            <a:off x="93305" y="261257"/>
            <a:ext cx="650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상품삭제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450208-3D01-7DD3-3EB3-552190C37DC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07" y="310710"/>
            <a:ext cx="368360" cy="368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12476C-A45E-861B-FD8C-C9D76B922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90" y="834887"/>
            <a:ext cx="2434402" cy="5335946"/>
          </a:xfrm>
          <a:prstGeom prst="rect">
            <a:avLst/>
          </a:prstGeom>
        </p:spPr>
      </p:pic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C0E92DC5-BED6-24DC-3300-2CD322A5EA3A}"/>
              </a:ext>
            </a:extLst>
          </p:cNvPr>
          <p:cNvSpPr/>
          <p:nvPr/>
        </p:nvSpPr>
        <p:spPr>
          <a:xfrm>
            <a:off x="1306614" y="6112311"/>
            <a:ext cx="214604" cy="276999"/>
          </a:xfrm>
          <a:prstGeom prst="up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9CC60-39B4-79AC-27DB-21B5DFC4E83B}"/>
              </a:ext>
            </a:extLst>
          </p:cNvPr>
          <p:cNvSpPr txBox="1"/>
          <p:nvPr/>
        </p:nvSpPr>
        <p:spPr>
          <a:xfrm>
            <a:off x="852689" y="6112311"/>
            <a:ext cx="57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Click!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화살표: 왼쪽/위쪽 12">
            <a:extLst>
              <a:ext uri="{FF2B5EF4-FFF2-40B4-BE49-F238E27FC236}">
                <a16:creationId xmlns:a16="http://schemas.microsoft.com/office/drawing/2014/main" id="{9E0A730B-F347-ECA0-CB3D-EB582255FA91}"/>
              </a:ext>
            </a:extLst>
          </p:cNvPr>
          <p:cNvSpPr/>
          <p:nvPr/>
        </p:nvSpPr>
        <p:spPr>
          <a:xfrm rot="10800000">
            <a:off x="9237535" y="1891628"/>
            <a:ext cx="394654" cy="418601"/>
          </a:xfrm>
          <a:prstGeom prst="leftUpArrow">
            <a:avLst>
              <a:gd name="adj1" fmla="val 28429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292A468-890A-1297-B245-FCBF5BE16809}"/>
              </a:ext>
            </a:extLst>
          </p:cNvPr>
          <p:cNvSpPr/>
          <p:nvPr/>
        </p:nvSpPr>
        <p:spPr>
          <a:xfrm>
            <a:off x="7220664" y="4080216"/>
            <a:ext cx="4908689" cy="200110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“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삭제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”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버튼 클릭 시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 ajax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를</a:t>
            </a:r>
            <a:endParaRPr lang="en-US" altLang="ko-KR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 통해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 dirty="0" err="1">
                <a:latin typeface="나눔고딕" panose="020B0600000101010101" charset="-127"/>
                <a:ea typeface="나눔고딕" panose="020B0600000101010101" charset="-127"/>
              </a:rPr>
              <a:t>pno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를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json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으로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controller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에 전달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en-US" altLang="ko-KR" b="1" dirty="0" err="1">
                <a:latin typeface="나눔고딕" panose="020B0600000101010101" charset="-127"/>
                <a:ea typeface="나눔고딕" panose="020B0600000101010101" charset="-127"/>
              </a:rPr>
              <a:t>pno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를 포함한 이미지 정보를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DB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에서 삭제</a:t>
            </a:r>
            <a:endParaRPr lang="en-US" altLang="ko-KR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r>
              <a:rPr lang="ko-KR" altLang="en-US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 dirty="0" err="1">
                <a:latin typeface="나눔고딕" panose="020B0600000101010101" charset="-127"/>
                <a:ea typeface="나눔고딕" panose="020B0600000101010101" charset="-127"/>
              </a:rPr>
              <a:t>pno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를 포함한 상품정보를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DB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에서 삭제</a:t>
            </a:r>
            <a:endParaRPr lang="en-US" altLang="ko-KR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EFBFFB-0AC7-F9D3-3097-221C6EA73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6733" y="779735"/>
            <a:ext cx="2576405" cy="5909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6218D1-E623-F1F6-3C86-E030625993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2718" y="1812758"/>
            <a:ext cx="2300420" cy="5662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115992-A7AE-B90E-24A4-3D0ACB8BD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1412" y="2362511"/>
            <a:ext cx="4051550" cy="3586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D04DA65-83D2-8CE6-A45F-D6789812DF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778" y="1355642"/>
            <a:ext cx="3662360" cy="3850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533C8C7-69EE-FFEB-7B27-703B162206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5433" y="4710838"/>
            <a:ext cx="4177943" cy="131246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3674D54-FC10-3B37-169B-D2F8764F50C0}"/>
              </a:ext>
            </a:extLst>
          </p:cNvPr>
          <p:cNvCxnSpPr>
            <a:cxnSpLocks/>
          </p:cNvCxnSpPr>
          <p:nvPr/>
        </p:nvCxnSpPr>
        <p:spPr>
          <a:xfrm>
            <a:off x="5043048" y="3944262"/>
            <a:ext cx="0" cy="942392"/>
          </a:xfrm>
          <a:prstGeom prst="straightConnector1">
            <a:avLst/>
          </a:prstGeom>
          <a:ln w="19050">
            <a:solidFill>
              <a:srgbClr val="01FF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FFA6B29-1F89-993C-C551-B60B4CC76380}"/>
              </a:ext>
            </a:extLst>
          </p:cNvPr>
          <p:cNvCxnSpPr>
            <a:cxnSpLocks/>
          </p:cNvCxnSpPr>
          <p:nvPr/>
        </p:nvCxnSpPr>
        <p:spPr>
          <a:xfrm>
            <a:off x="4090030" y="3944262"/>
            <a:ext cx="1906036" cy="0"/>
          </a:xfrm>
          <a:prstGeom prst="line">
            <a:avLst/>
          </a:prstGeom>
          <a:ln w="28575">
            <a:solidFill>
              <a:srgbClr val="01FF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5CE6A1-77D8-A91F-EEC6-20DE8F9BA2A1}"/>
              </a:ext>
            </a:extLst>
          </p:cNvPr>
          <p:cNvSpPr txBox="1"/>
          <p:nvPr/>
        </p:nvSpPr>
        <p:spPr>
          <a:xfrm>
            <a:off x="3008866" y="1195326"/>
            <a:ext cx="388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8271CC-61B1-D65B-BA3B-1D01FA5EFDFF}"/>
              </a:ext>
            </a:extLst>
          </p:cNvPr>
          <p:cNvSpPr/>
          <p:nvPr/>
        </p:nvSpPr>
        <p:spPr>
          <a:xfrm>
            <a:off x="3011231" y="1435013"/>
            <a:ext cx="36740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50" b="1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②</a:t>
            </a:r>
            <a:endParaRPr lang="ko-KR" altLang="en-US" sz="1450" dirty="0">
              <a:solidFill>
                <a:srgbClr val="00B0F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A017464-87C5-582D-05C4-D381B0611A16}"/>
              </a:ext>
            </a:extLst>
          </p:cNvPr>
          <p:cNvCxnSpPr>
            <a:cxnSpLocks/>
          </p:cNvCxnSpPr>
          <p:nvPr/>
        </p:nvCxnSpPr>
        <p:spPr>
          <a:xfrm>
            <a:off x="3369610" y="1656384"/>
            <a:ext cx="2319157" cy="0"/>
          </a:xfrm>
          <a:prstGeom prst="line">
            <a:avLst/>
          </a:prstGeom>
          <a:ln w="1905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A31882A-E7CA-8F68-7F42-FB6657C4B982}"/>
              </a:ext>
            </a:extLst>
          </p:cNvPr>
          <p:cNvCxnSpPr>
            <a:cxnSpLocks/>
          </p:cNvCxnSpPr>
          <p:nvPr/>
        </p:nvCxnSpPr>
        <p:spPr>
          <a:xfrm>
            <a:off x="3341808" y="1472094"/>
            <a:ext cx="2541831" cy="32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BE0315F-2BA6-F59C-B8A9-DC88A49EA9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179" y="1869233"/>
            <a:ext cx="368610" cy="368610"/>
          </a:xfrm>
          <a:prstGeom prst="rect">
            <a:avLst/>
          </a:prstGeom>
        </p:spPr>
      </p:pic>
      <p:sp>
        <p:nvSpPr>
          <p:cNvPr id="33" name="화살표: 왼쪽/위쪽 32">
            <a:extLst>
              <a:ext uri="{FF2B5EF4-FFF2-40B4-BE49-F238E27FC236}">
                <a16:creationId xmlns:a16="http://schemas.microsoft.com/office/drawing/2014/main" id="{18B1A044-8CE3-E717-2877-E2E1CD8E89BC}"/>
              </a:ext>
            </a:extLst>
          </p:cNvPr>
          <p:cNvSpPr/>
          <p:nvPr/>
        </p:nvSpPr>
        <p:spPr>
          <a:xfrm rot="10800000">
            <a:off x="8958747" y="821077"/>
            <a:ext cx="394654" cy="418601"/>
          </a:xfrm>
          <a:prstGeom prst="leftUpArrow">
            <a:avLst>
              <a:gd name="adj1" fmla="val 28429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2F33304-4815-1EB9-C361-A79BC963187C}"/>
              </a:ext>
            </a:extLst>
          </p:cNvPr>
          <p:cNvCxnSpPr>
            <a:cxnSpLocks/>
          </p:cNvCxnSpPr>
          <p:nvPr/>
        </p:nvCxnSpPr>
        <p:spPr>
          <a:xfrm flipV="1">
            <a:off x="8806043" y="2501625"/>
            <a:ext cx="1027505" cy="9964"/>
          </a:xfrm>
          <a:prstGeom prst="line">
            <a:avLst/>
          </a:prstGeom>
          <a:ln w="1905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A03E6F1-B85C-D34F-59C4-25B8CA9BCF07}"/>
              </a:ext>
            </a:extLst>
          </p:cNvPr>
          <p:cNvCxnSpPr>
            <a:cxnSpLocks/>
          </p:cNvCxnSpPr>
          <p:nvPr/>
        </p:nvCxnSpPr>
        <p:spPr>
          <a:xfrm flipV="1">
            <a:off x="9167143" y="1520448"/>
            <a:ext cx="1370942" cy="19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6F60984D-4B55-1CA9-BAAA-4EEE8CD7D5D7}"/>
              </a:ext>
            </a:extLst>
          </p:cNvPr>
          <p:cNvSpPr/>
          <p:nvPr/>
        </p:nvSpPr>
        <p:spPr>
          <a:xfrm rot="16200000">
            <a:off x="5069963" y="1958831"/>
            <a:ext cx="566258" cy="38706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82768B6-F5ED-FE17-AEA3-6874673D18EB}"/>
              </a:ext>
            </a:extLst>
          </p:cNvPr>
          <p:cNvSpPr/>
          <p:nvPr/>
        </p:nvSpPr>
        <p:spPr>
          <a:xfrm>
            <a:off x="2912965" y="3128122"/>
            <a:ext cx="685290" cy="466982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063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C985D53-6713-44B0-A71B-88927382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967" y="1919747"/>
            <a:ext cx="5991225" cy="619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710ADD-C0BE-4723-913B-CE2A1AF5A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761" y="3009474"/>
            <a:ext cx="6754413" cy="113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BE8180-175A-4B6A-AB24-10FB6CF2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85" y="1624517"/>
            <a:ext cx="4140387" cy="4815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마이페이지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사업자관점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개인정보 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A4BD235-1292-4281-B1FD-9B66AF3D196E}"/>
              </a:ext>
            </a:extLst>
          </p:cNvPr>
          <p:cNvSpPr/>
          <p:nvPr/>
        </p:nvSpPr>
        <p:spPr>
          <a:xfrm>
            <a:off x="5173434" y="5455939"/>
            <a:ext cx="5661612" cy="93069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009865-A1FE-4B8A-8700-D640F8B29DDE}"/>
              </a:ext>
            </a:extLst>
          </p:cNvPr>
          <p:cNvSpPr txBox="1"/>
          <p:nvPr/>
        </p:nvSpPr>
        <p:spPr>
          <a:xfrm>
            <a:off x="5180774" y="5767396"/>
            <a:ext cx="566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개인정보 수정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”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버튼 클릭 시 개인정보를 수정할 수 있는 페이지로 이동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5EE46AF-EB9C-41B1-8775-6DF4B7DF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7" y="307068"/>
            <a:ext cx="368360" cy="368360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E927650-24C8-4F48-BC56-BEA1170C86A4}"/>
              </a:ext>
            </a:extLst>
          </p:cNvPr>
          <p:cNvSpPr/>
          <p:nvPr/>
        </p:nvSpPr>
        <p:spPr>
          <a:xfrm>
            <a:off x="3011942" y="5767396"/>
            <a:ext cx="617505" cy="336650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A9F33-F1A6-4C97-9BBF-5B0E34670546}"/>
              </a:ext>
            </a:extLst>
          </p:cNvPr>
          <p:cNvSpPr txBox="1"/>
          <p:nvPr/>
        </p:nvSpPr>
        <p:spPr>
          <a:xfrm>
            <a:off x="3020332" y="6075173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5C07CB7-FA93-4E52-AB47-D120282D9E84}"/>
              </a:ext>
            </a:extLst>
          </p:cNvPr>
          <p:cNvCxnSpPr>
            <a:cxnSpLocks/>
          </p:cNvCxnSpPr>
          <p:nvPr/>
        </p:nvCxnSpPr>
        <p:spPr>
          <a:xfrm flipH="1">
            <a:off x="4270988" y="3492817"/>
            <a:ext cx="718924" cy="4263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6D58F2-B741-40DD-BFEE-7A473BA93C1B}"/>
              </a:ext>
            </a:extLst>
          </p:cNvPr>
          <p:cNvSpPr txBox="1"/>
          <p:nvPr/>
        </p:nvSpPr>
        <p:spPr>
          <a:xfrm>
            <a:off x="7817836" y="3740438"/>
            <a:ext cx="402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사업자정보를 조회하는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getBusinessById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메서드 호출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호출한 데이터를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model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전달 </a:t>
            </a:r>
          </a:p>
        </p:txBody>
      </p:sp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E335CD82-C5A0-4440-8021-2DCAB69BCD5A}"/>
              </a:ext>
            </a:extLst>
          </p:cNvPr>
          <p:cNvSpPr/>
          <p:nvPr/>
        </p:nvSpPr>
        <p:spPr>
          <a:xfrm rot="16200000" flipV="1">
            <a:off x="9426800" y="1467822"/>
            <a:ext cx="566740" cy="235560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C1D4089-CEA5-4424-B887-48ECEE5D5584}"/>
              </a:ext>
            </a:extLst>
          </p:cNvPr>
          <p:cNvSpPr/>
          <p:nvPr/>
        </p:nvSpPr>
        <p:spPr>
          <a:xfrm rot="5400000">
            <a:off x="7633945" y="2533653"/>
            <a:ext cx="551363" cy="4001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342207-59FF-48F0-8423-3594964DF030}"/>
              </a:ext>
            </a:extLst>
          </p:cNvPr>
          <p:cNvSpPr txBox="1"/>
          <p:nvPr/>
        </p:nvSpPr>
        <p:spPr>
          <a:xfrm>
            <a:off x="9476731" y="3189144"/>
            <a:ext cx="2276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현재 로그인한 사업자정보 아이디 조회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2DAA74C-8DDF-4DC5-8402-17F48C18E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045" y="2228383"/>
            <a:ext cx="259303" cy="25930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6DFB6E-8A1E-4DE0-ABA2-95F79E42BF41}"/>
              </a:ext>
            </a:extLst>
          </p:cNvPr>
          <p:cNvCxnSpPr>
            <a:cxnSpLocks/>
          </p:cNvCxnSpPr>
          <p:nvPr/>
        </p:nvCxnSpPr>
        <p:spPr>
          <a:xfrm flipV="1">
            <a:off x="5981350" y="2117494"/>
            <a:ext cx="1191237" cy="1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5B32994-440F-414C-801F-AC27707E1012}"/>
              </a:ext>
            </a:extLst>
          </p:cNvPr>
          <p:cNvCxnSpPr>
            <a:cxnSpLocks/>
          </p:cNvCxnSpPr>
          <p:nvPr/>
        </p:nvCxnSpPr>
        <p:spPr>
          <a:xfrm flipV="1">
            <a:off x="7619234" y="3743142"/>
            <a:ext cx="4146940" cy="14592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3FA8E04-9704-424D-BD09-324F2389F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75" y="722922"/>
            <a:ext cx="5597375" cy="751612"/>
          </a:xfrm>
          <a:prstGeom prst="rect">
            <a:avLst/>
          </a:prstGeom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A2C9B03-2D82-4250-B9D8-459043ABC76C}"/>
              </a:ext>
            </a:extLst>
          </p:cNvPr>
          <p:cNvSpPr/>
          <p:nvPr/>
        </p:nvSpPr>
        <p:spPr>
          <a:xfrm rot="3779836">
            <a:off x="4211302" y="742957"/>
            <a:ext cx="318469" cy="25114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B85A9-F890-475E-B9CD-90CFFC11450A}"/>
              </a:ext>
            </a:extLst>
          </p:cNvPr>
          <p:cNvSpPr txBox="1"/>
          <p:nvPr/>
        </p:nvSpPr>
        <p:spPr>
          <a:xfrm>
            <a:off x="4430058" y="776205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BA4E09-5F1A-42F2-96FF-4F3C4D564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0497" y="654895"/>
            <a:ext cx="2671246" cy="403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7C4C3C-00C9-433A-A6CE-7FACB4A4EA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2509" y="991767"/>
            <a:ext cx="3448050" cy="276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D293D-1C55-9DF8-D614-2E160F0315B4}"/>
              </a:ext>
            </a:extLst>
          </p:cNvPr>
          <p:cNvSpPr txBox="1"/>
          <p:nvPr/>
        </p:nvSpPr>
        <p:spPr>
          <a:xfrm>
            <a:off x="10708249" y="4096222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CF83EC-DD6A-80F7-36F7-61C34EEB5694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CA8445-1CE5-9F5C-6E73-BBC8A73901F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EECE65-4390-8B0E-5226-F8B09CC6AED5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4F360E-12C6-9E92-A6CC-8C10CC66316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554717" y="5921285"/>
            <a:ext cx="618717" cy="73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F87828-05F6-F2BA-299D-1F846E760FD7}"/>
              </a:ext>
            </a:extLst>
          </p:cNvPr>
          <p:cNvSpPr/>
          <p:nvPr/>
        </p:nvSpPr>
        <p:spPr>
          <a:xfrm>
            <a:off x="500221" y="1550911"/>
            <a:ext cx="4275728" cy="494732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133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ED65D5-5B7B-4A96-802E-ABFB6C80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326" y="2717279"/>
            <a:ext cx="6469061" cy="13313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4B174A-DE21-43A2-91BD-B53D24D8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89" y="1376020"/>
            <a:ext cx="6542711" cy="898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마이페이지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사업자관점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개인정보 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54AEA-0EA3-0C9A-131F-E5642E541012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A4BD235-1292-4281-B1FD-9B66AF3D196E}"/>
              </a:ext>
            </a:extLst>
          </p:cNvPr>
          <p:cNvSpPr/>
          <p:nvPr/>
        </p:nvSpPr>
        <p:spPr>
          <a:xfrm>
            <a:off x="5248029" y="4404498"/>
            <a:ext cx="5661612" cy="113416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009865-A1FE-4B8A-8700-D640F8B29DDE}"/>
              </a:ext>
            </a:extLst>
          </p:cNvPr>
          <p:cNvSpPr txBox="1"/>
          <p:nvPr/>
        </p:nvSpPr>
        <p:spPr>
          <a:xfrm>
            <a:off x="5294086" y="4478728"/>
            <a:ext cx="5661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수정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”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버튼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클릭시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form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태그에 입력된 정보는 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controller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전달되고 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controller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에서  입력된  사업자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id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  해당 하는  정보를 기준으로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수정하고자 하는 정보가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DB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 적용됨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적용 후 세션 무효화 처리하고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 login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페이지로 이동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5EE46AF-EB9C-41B1-8775-6DF4B7DF1CA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44" y="294135"/>
            <a:ext cx="368360" cy="36836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6DFB6E-8A1E-4DE0-ABA2-95F79E42BF41}"/>
              </a:ext>
            </a:extLst>
          </p:cNvPr>
          <p:cNvCxnSpPr>
            <a:cxnSpLocks/>
          </p:cNvCxnSpPr>
          <p:nvPr/>
        </p:nvCxnSpPr>
        <p:spPr>
          <a:xfrm flipV="1">
            <a:off x="5248029" y="3468812"/>
            <a:ext cx="340506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6D58F2-B741-40DD-BFEE-7A473BA93C1B}"/>
              </a:ext>
            </a:extLst>
          </p:cNvPr>
          <p:cNvSpPr txBox="1"/>
          <p:nvPr/>
        </p:nvSpPr>
        <p:spPr>
          <a:xfrm>
            <a:off x="8653095" y="3235014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사용자정보 수정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modifyBusiness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메서드 호출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9BECC7-EB71-40B8-B904-B90B4FC17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168" y="1056553"/>
            <a:ext cx="3076575" cy="23812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2DAA74C-8DDF-4DC5-8402-17F48C18E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37" y="1446707"/>
            <a:ext cx="259303" cy="259303"/>
          </a:xfrm>
          <a:prstGeom prst="rect">
            <a:avLst/>
          </a:prstGeom>
        </p:spPr>
      </p:pic>
      <p:sp>
        <p:nvSpPr>
          <p:cNvPr id="37" name="화살표: 왼쪽/위쪽 36">
            <a:extLst>
              <a:ext uri="{FF2B5EF4-FFF2-40B4-BE49-F238E27FC236}">
                <a16:creationId xmlns:a16="http://schemas.microsoft.com/office/drawing/2014/main" id="{ED58421E-27FC-4C2A-AEB0-593F20B16F31}"/>
              </a:ext>
            </a:extLst>
          </p:cNvPr>
          <p:cNvSpPr/>
          <p:nvPr/>
        </p:nvSpPr>
        <p:spPr>
          <a:xfrm rot="10800000">
            <a:off x="7855453" y="946481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3DD4CB-4769-4DE3-A867-80CE299470BD}"/>
              </a:ext>
            </a:extLst>
          </p:cNvPr>
          <p:cNvCxnSpPr>
            <a:cxnSpLocks/>
          </p:cNvCxnSpPr>
          <p:nvPr/>
        </p:nvCxnSpPr>
        <p:spPr>
          <a:xfrm>
            <a:off x="7855453" y="3762873"/>
            <a:ext cx="0" cy="6208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E4BDE04-605F-46B1-80DC-26F640B02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0497" y="654895"/>
            <a:ext cx="2671246" cy="403693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4670F7-934D-4464-9007-F8561FE73011}"/>
              </a:ext>
            </a:extLst>
          </p:cNvPr>
          <p:cNvSpPr/>
          <p:nvPr/>
        </p:nvSpPr>
        <p:spPr>
          <a:xfrm rot="5400000">
            <a:off x="7670070" y="2258288"/>
            <a:ext cx="550960" cy="412611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941E4E-2626-43CE-A441-163963BB9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2683" y="6074587"/>
            <a:ext cx="5524500" cy="30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DC556-6743-8438-E024-8CE61564D750}"/>
              </a:ext>
            </a:extLst>
          </p:cNvPr>
          <p:cNvSpPr txBox="1"/>
          <p:nvPr/>
        </p:nvSpPr>
        <p:spPr>
          <a:xfrm>
            <a:off x="10230629" y="3622403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575806-FFB5-4F00-A240-16E7F6F85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847" y="901465"/>
            <a:ext cx="3878064" cy="5264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3B2D58-2CF3-419A-89BF-D8F4F593CF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376" y="5899393"/>
            <a:ext cx="3295282" cy="257794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E927650-24C8-4F48-BC56-BEA1170C86A4}"/>
              </a:ext>
            </a:extLst>
          </p:cNvPr>
          <p:cNvSpPr/>
          <p:nvPr/>
        </p:nvSpPr>
        <p:spPr>
          <a:xfrm>
            <a:off x="3025873" y="5423844"/>
            <a:ext cx="534291" cy="297006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65B4C1-8676-468B-B134-712BD8F30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933" y="5695088"/>
            <a:ext cx="6633250" cy="1451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4CC5FE-2033-415B-AF2D-3DA069C337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934" y="5826353"/>
            <a:ext cx="6633250" cy="168902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C17E552-3ADE-400B-B711-82AB75298384}"/>
              </a:ext>
            </a:extLst>
          </p:cNvPr>
          <p:cNvCxnSpPr/>
          <p:nvPr/>
        </p:nvCxnSpPr>
        <p:spPr>
          <a:xfrm>
            <a:off x="10909641" y="5125673"/>
            <a:ext cx="520499" cy="491893"/>
          </a:xfrm>
          <a:prstGeom prst="bentConnector3">
            <a:avLst>
              <a:gd name="adj1" fmla="val 9996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04A9F33-F1A6-4C97-9BBF-5B0E34670546}"/>
              </a:ext>
            </a:extLst>
          </p:cNvPr>
          <p:cNvSpPr txBox="1"/>
          <p:nvPr/>
        </p:nvSpPr>
        <p:spPr>
          <a:xfrm>
            <a:off x="2998100" y="565173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708695-68C8-6911-6927-9A65274268B2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F9F2BD-EF1C-A1EA-0FE2-30EC1BC39F9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1A4603-7F5D-6E22-DCBD-9372F9FE3AE9}"/>
              </a:ext>
            </a:extLst>
          </p:cNvPr>
          <p:cNvSpPr/>
          <p:nvPr/>
        </p:nvSpPr>
        <p:spPr>
          <a:xfrm>
            <a:off x="6545239" y="6028290"/>
            <a:ext cx="5642012" cy="42759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E8B68F-86CD-D206-C643-4FF9F3C7A954}"/>
              </a:ext>
            </a:extLst>
          </p:cNvPr>
          <p:cNvSpPr/>
          <p:nvPr/>
        </p:nvSpPr>
        <p:spPr>
          <a:xfrm>
            <a:off x="579310" y="825661"/>
            <a:ext cx="4034929" cy="541024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103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C97259-DF55-3D87-1B35-BF5843F02C35}"/>
              </a:ext>
            </a:extLst>
          </p:cNvPr>
          <p:cNvSpPr/>
          <p:nvPr/>
        </p:nvSpPr>
        <p:spPr>
          <a:xfrm>
            <a:off x="455412" y="925390"/>
            <a:ext cx="4552367" cy="5340498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635E602-0857-C4DA-09BE-CE4E924D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364" y="3040506"/>
            <a:ext cx="6610688" cy="1971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BE8180-175A-4B6A-AB24-10FB6CF2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4" y="991767"/>
            <a:ext cx="4474195" cy="5203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마이페이지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사업자관점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스토어정보 수정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009865-A1FE-4B8A-8700-D640F8B29DDE}"/>
              </a:ext>
            </a:extLst>
          </p:cNvPr>
          <p:cNvSpPr txBox="1"/>
          <p:nvPr/>
        </p:nvSpPr>
        <p:spPr>
          <a:xfrm>
            <a:off x="5474383" y="5783744"/>
            <a:ext cx="6130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스토어정보 수정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”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버튼 클릭 시 스토어정보를 수정할 수 있는 페이지로 이동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5EE46AF-EB9C-41B1-8775-6DF4B7DF1CA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767" y="315011"/>
            <a:ext cx="368360" cy="368360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E927650-24C8-4F48-BC56-BEA1170C86A4}"/>
              </a:ext>
            </a:extLst>
          </p:cNvPr>
          <p:cNvSpPr/>
          <p:nvPr/>
        </p:nvSpPr>
        <p:spPr>
          <a:xfrm>
            <a:off x="3258245" y="5866232"/>
            <a:ext cx="569757" cy="28541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A9F33-F1A6-4C97-9BBF-5B0E34670546}"/>
              </a:ext>
            </a:extLst>
          </p:cNvPr>
          <p:cNvSpPr txBox="1"/>
          <p:nvPr/>
        </p:nvSpPr>
        <p:spPr>
          <a:xfrm>
            <a:off x="3265938" y="564524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A4BD235-1292-4281-B1FD-9B66AF3D196E}"/>
              </a:ext>
            </a:extLst>
          </p:cNvPr>
          <p:cNvSpPr/>
          <p:nvPr/>
        </p:nvSpPr>
        <p:spPr>
          <a:xfrm>
            <a:off x="5474383" y="5470241"/>
            <a:ext cx="5890769" cy="930692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C1D4089-CEA5-4424-B887-48ECEE5D5584}"/>
              </a:ext>
            </a:extLst>
          </p:cNvPr>
          <p:cNvSpPr/>
          <p:nvPr/>
        </p:nvSpPr>
        <p:spPr>
          <a:xfrm rot="5400000">
            <a:off x="8019372" y="5002295"/>
            <a:ext cx="509518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72C80-DA60-4C88-8D45-292B06256457}"/>
              </a:ext>
            </a:extLst>
          </p:cNvPr>
          <p:cNvSpPr txBox="1"/>
          <p:nvPr/>
        </p:nvSpPr>
        <p:spPr>
          <a:xfrm>
            <a:off x="8123129" y="4108349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의 스토어의 제품조회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getProductSno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메소드를 호출 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9044EF1-1D23-44E0-8116-6B6500901B3C}"/>
              </a:ext>
            </a:extLst>
          </p:cNvPr>
          <p:cNvCxnSpPr>
            <a:cxnSpLocks/>
          </p:cNvCxnSpPr>
          <p:nvPr/>
        </p:nvCxnSpPr>
        <p:spPr>
          <a:xfrm>
            <a:off x="8907798" y="3748421"/>
            <a:ext cx="3023845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302AEB5-E3AB-4669-A9FA-3ABE8F74F177}"/>
              </a:ext>
            </a:extLst>
          </p:cNvPr>
          <p:cNvCxnSpPr>
            <a:cxnSpLocks/>
          </p:cNvCxnSpPr>
          <p:nvPr/>
        </p:nvCxnSpPr>
        <p:spPr>
          <a:xfrm flipV="1">
            <a:off x="7207065" y="4108349"/>
            <a:ext cx="2756085" cy="12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42EB17C-A22A-AE02-E48A-6FD6A268E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956" y="722923"/>
            <a:ext cx="1869680" cy="318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6EF9FD-E58C-4BBF-0D26-CF2AF914C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3101" y="1019730"/>
            <a:ext cx="2528534" cy="2292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9CA54D-5BD6-923C-31FD-70FD912BD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434" y="1389858"/>
            <a:ext cx="3296201" cy="4178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4A7EDA-E687-2BFC-1C0B-604987508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967" y="1081167"/>
            <a:ext cx="2109227" cy="3675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B0D50F-DC84-604D-2CD0-DE4B3476D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0364" y="1989423"/>
            <a:ext cx="5252242" cy="4059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0291FE-2BA8-1870-2066-B7BE4008AD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2967" y="1449944"/>
            <a:ext cx="2930311" cy="227298"/>
          </a:xfrm>
          <a:prstGeom prst="rect">
            <a:avLst/>
          </a:prstGeom>
        </p:spPr>
      </p:pic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961154A0-2776-B132-4E7E-BFFD022CAB83}"/>
              </a:ext>
            </a:extLst>
          </p:cNvPr>
          <p:cNvSpPr/>
          <p:nvPr/>
        </p:nvSpPr>
        <p:spPr>
          <a:xfrm rot="16200000" flipV="1">
            <a:off x="6151242" y="1734237"/>
            <a:ext cx="367517" cy="218392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왼쪽/위쪽 26">
            <a:extLst>
              <a:ext uri="{FF2B5EF4-FFF2-40B4-BE49-F238E27FC236}">
                <a16:creationId xmlns:a16="http://schemas.microsoft.com/office/drawing/2014/main" id="{40C44B70-DF1B-DF1B-CF1D-68FEB87258ED}"/>
              </a:ext>
            </a:extLst>
          </p:cNvPr>
          <p:cNvSpPr/>
          <p:nvPr/>
        </p:nvSpPr>
        <p:spPr>
          <a:xfrm rot="10800000">
            <a:off x="9187569" y="959117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1E363D-98D0-3ADF-8715-16D6CB882785}"/>
              </a:ext>
            </a:extLst>
          </p:cNvPr>
          <p:cNvCxnSpPr/>
          <p:nvPr/>
        </p:nvCxnSpPr>
        <p:spPr>
          <a:xfrm>
            <a:off x="11176796" y="1788272"/>
            <a:ext cx="0" cy="17698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6333263-4A60-8658-585E-A09051A5E164}"/>
              </a:ext>
            </a:extLst>
          </p:cNvPr>
          <p:cNvCxnSpPr>
            <a:cxnSpLocks/>
          </p:cNvCxnSpPr>
          <p:nvPr/>
        </p:nvCxnSpPr>
        <p:spPr>
          <a:xfrm>
            <a:off x="8123129" y="2268465"/>
            <a:ext cx="0" cy="174536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8744DA-CA80-D6FB-91B7-71417EDED57F}"/>
              </a:ext>
            </a:extLst>
          </p:cNvPr>
          <p:cNvSpPr txBox="1"/>
          <p:nvPr/>
        </p:nvSpPr>
        <p:spPr>
          <a:xfrm>
            <a:off x="9595075" y="3720721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Bno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현재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로그인된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사업자의 스토어를 가져옴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BACCBF-6304-A9F9-C563-7307EE73D534}"/>
              </a:ext>
            </a:extLst>
          </p:cNvPr>
          <p:cNvSpPr txBox="1"/>
          <p:nvPr/>
        </p:nvSpPr>
        <p:spPr>
          <a:xfrm>
            <a:off x="8461178" y="4643912"/>
            <a:ext cx="4020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List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 조회한정보를 저장하고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 list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의 개수가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0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보다 크면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‘ok’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메시지를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model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보내고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0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보다 작으면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‘ng’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메시지를 보냄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사업자의 제품등록 유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무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)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BA251CC-3D40-9064-C2C9-2479B0295E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296" y="1689789"/>
            <a:ext cx="259303" cy="2593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DAD8EEC-C619-0215-8FF4-46F2DC369F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641" y="2109116"/>
            <a:ext cx="259303" cy="259303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4942AC0-75EC-AC48-25B7-262B998C681F}"/>
              </a:ext>
            </a:extLst>
          </p:cNvPr>
          <p:cNvCxnSpPr>
            <a:cxnSpLocks/>
          </p:cNvCxnSpPr>
          <p:nvPr/>
        </p:nvCxnSpPr>
        <p:spPr>
          <a:xfrm flipV="1">
            <a:off x="5992984" y="2101687"/>
            <a:ext cx="731666" cy="1299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B1C7FA8-4B0E-98CD-19D3-839077FD1F71}"/>
              </a:ext>
            </a:extLst>
          </p:cNvPr>
          <p:cNvCxnSpPr>
            <a:cxnSpLocks/>
          </p:cNvCxnSpPr>
          <p:nvPr/>
        </p:nvCxnSpPr>
        <p:spPr>
          <a:xfrm flipV="1">
            <a:off x="9373365" y="1515065"/>
            <a:ext cx="538985" cy="190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F7E8CF-9276-3F61-FB7E-6388A2BF6D02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403376-3041-40A1-FB85-77CC783C43ED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8D577-4B4D-E0EA-4373-26834760F8DE}"/>
              </a:ext>
            </a:extLst>
          </p:cNvPr>
          <p:cNvSpPr txBox="1"/>
          <p:nvPr/>
        </p:nvSpPr>
        <p:spPr>
          <a:xfrm>
            <a:off x="5552690" y="4829610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862CAA-5CFC-BD0A-B8F7-EB40623A0D2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4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6" y="261257"/>
            <a:ext cx="392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001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49" y="317543"/>
            <a:ext cx="371936" cy="371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77AC32-D81C-CC4A-7F47-D3F04AC5AB9A}"/>
              </a:ext>
            </a:extLst>
          </p:cNvPr>
          <p:cNvSpPr txBox="1"/>
          <p:nvPr/>
        </p:nvSpPr>
        <p:spPr>
          <a:xfrm>
            <a:off x="1713829" y="1394345"/>
            <a:ext cx="182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>
                    <a:lumMod val="95000"/>
                  </a:srgbClr>
                </a:solidFill>
                <a:latin typeface="Montserrat SemiBold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BFDB3D-0657-B214-1D23-A5F500725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40" y="2250588"/>
            <a:ext cx="2287720" cy="105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65E89D-F8A8-8F31-A028-BB27C942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74" y="3550529"/>
            <a:ext cx="2373086" cy="57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E0274F7-576D-884C-A555-0762DFCC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17" y="3925655"/>
            <a:ext cx="1763921" cy="9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5530BC-1A71-51D3-DA4D-E57ACEF27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95" y="4379819"/>
            <a:ext cx="1478210" cy="776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188183-E025-4860-3312-7184F07673E8}"/>
              </a:ext>
            </a:extLst>
          </p:cNvPr>
          <p:cNvSpPr txBox="1"/>
          <p:nvPr/>
        </p:nvSpPr>
        <p:spPr>
          <a:xfrm>
            <a:off x="5165300" y="1362579"/>
            <a:ext cx="182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FFFFFF">
                    <a:lumMod val="95000"/>
                  </a:srgbClr>
                </a:solidFill>
                <a:latin typeface="Montserrat SemiBold"/>
              </a:rPr>
              <a:t>SERVER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63CF3E8-6F29-D3EA-1509-8B6A1D16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749" y="2150892"/>
            <a:ext cx="2679003" cy="6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147504-C992-6A12-9903-0FA2F5611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636" y="2150891"/>
            <a:ext cx="2515191" cy="25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apache tomcat에 대한 이미지 검색결과">
            <a:extLst>
              <a:ext uri="{FF2B5EF4-FFF2-40B4-BE49-F238E27FC236}">
                <a16:creationId xmlns:a16="http://schemas.microsoft.com/office/drawing/2014/main" id="{2F9EBC77-4394-E848-C710-1BF66B77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839" y="3907515"/>
            <a:ext cx="1114579" cy="11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E15DED-5F78-B003-514D-5C2D98AF1A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24" y="2037213"/>
            <a:ext cx="1263393" cy="12633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61AA2F-55F4-EE7F-949E-1FF6CC1AD3B8}"/>
              </a:ext>
            </a:extLst>
          </p:cNvPr>
          <p:cNvSpPr txBox="1"/>
          <p:nvPr/>
        </p:nvSpPr>
        <p:spPr>
          <a:xfrm>
            <a:off x="9105012" y="1420593"/>
            <a:ext cx="182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ETC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E30D8B61-79AD-624C-570E-CCE7CA87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389" y="3493585"/>
            <a:ext cx="1974657" cy="49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15127F42-2AC2-479F-54C9-54490EAF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292" y="4256776"/>
            <a:ext cx="944322" cy="94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12E02DB-CF62-147E-B8B4-C43C19C476E0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B551A98-9C01-B139-260C-61645ED9983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1F475D-C4B3-AB7E-84D5-39E4033ADA03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73C2C83-53A6-1A7A-7E43-782FCC7DB5C9}"/>
              </a:ext>
            </a:extLst>
          </p:cNvPr>
          <p:cNvCxnSpPr>
            <a:stCxn id="2" idx="1"/>
          </p:cNvCxnSpPr>
          <p:nvPr/>
        </p:nvCxnSpPr>
        <p:spPr>
          <a:xfrm rot="10800000" flipV="1">
            <a:off x="540127" y="1625178"/>
            <a:ext cx="1173703" cy="3901296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50B5C92-2863-FCE7-2F94-25AC7AE4CCBC}"/>
              </a:ext>
            </a:extLst>
          </p:cNvPr>
          <p:cNvCxnSpPr/>
          <p:nvPr/>
        </p:nvCxnSpPr>
        <p:spPr>
          <a:xfrm rot="16200000" flipH="1">
            <a:off x="1271912" y="3066963"/>
            <a:ext cx="3901297" cy="1017723"/>
          </a:xfrm>
          <a:prstGeom prst="bentConnector3">
            <a:avLst>
              <a:gd name="adj1" fmla="val 24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1683F7-4F76-9651-EBAF-9472B1EC53D3}"/>
              </a:ext>
            </a:extLst>
          </p:cNvPr>
          <p:cNvCxnSpPr/>
          <p:nvPr/>
        </p:nvCxnSpPr>
        <p:spPr>
          <a:xfrm>
            <a:off x="540126" y="5526473"/>
            <a:ext cx="319129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9E14730-3217-D701-B3F8-7F5C873DEC56}"/>
              </a:ext>
            </a:extLst>
          </p:cNvPr>
          <p:cNvCxnSpPr>
            <a:cxnSpLocks/>
          </p:cNvCxnSpPr>
          <p:nvPr/>
        </p:nvCxnSpPr>
        <p:spPr>
          <a:xfrm rot="5400000">
            <a:off x="2947709" y="3188876"/>
            <a:ext cx="3901298" cy="826401"/>
          </a:xfrm>
          <a:prstGeom prst="bentConnector3">
            <a:avLst>
              <a:gd name="adj1" fmla="val -143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FB662DF-87F2-E9E3-52A2-9BA064BB5F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8412" y="3174685"/>
            <a:ext cx="3901297" cy="854779"/>
          </a:xfrm>
          <a:prstGeom prst="bentConnector3">
            <a:avLst>
              <a:gd name="adj1" fmla="val 49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7ABBD25-DE86-42D6-54DA-77910B6F1191}"/>
              </a:ext>
            </a:extLst>
          </p:cNvPr>
          <p:cNvCxnSpPr>
            <a:cxnSpLocks/>
          </p:cNvCxnSpPr>
          <p:nvPr/>
        </p:nvCxnSpPr>
        <p:spPr>
          <a:xfrm>
            <a:off x="4485155" y="5552724"/>
            <a:ext cx="319129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Picture 18">
            <a:extLst>
              <a:ext uri="{FF2B5EF4-FFF2-40B4-BE49-F238E27FC236}">
                <a16:creationId xmlns:a16="http://schemas.microsoft.com/office/drawing/2014/main" id="{76AE448A-73AB-A40C-36E2-109C6D80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97" y="4513590"/>
            <a:ext cx="944322" cy="94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0" name="연결선: 꺾임 2059">
            <a:extLst>
              <a:ext uri="{FF2B5EF4-FFF2-40B4-BE49-F238E27FC236}">
                <a16:creationId xmlns:a16="http://schemas.microsoft.com/office/drawing/2014/main" id="{3284BD7B-1108-0C61-B3AF-941F98301A15}"/>
              </a:ext>
            </a:extLst>
          </p:cNvPr>
          <p:cNvCxnSpPr/>
          <p:nvPr/>
        </p:nvCxnSpPr>
        <p:spPr>
          <a:xfrm rot="10800000" flipV="1">
            <a:off x="8339816" y="1651431"/>
            <a:ext cx="1173703" cy="3901296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연결선: 꺾임 2060">
            <a:extLst>
              <a:ext uri="{FF2B5EF4-FFF2-40B4-BE49-F238E27FC236}">
                <a16:creationId xmlns:a16="http://schemas.microsoft.com/office/drawing/2014/main" id="{63AA1162-CB0B-BE7D-0381-2E899448B055}"/>
              </a:ext>
            </a:extLst>
          </p:cNvPr>
          <p:cNvCxnSpPr/>
          <p:nvPr/>
        </p:nvCxnSpPr>
        <p:spPr>
          <a:xfrm rot="16200000" flipH="1">
            <a:off x="9071601" y="3093216"/>
            <a:ext cx="3901297" cy="1017723"/>
          </a:xfrm>
          <a:prstGeom prst="bentConnector3">
            <a:avLst>
              <a:gd name="adj1" fmla="val 24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9CE0CA9F-931E-248F-6CDA-C61CCED64CA1}"/>
              </a:ext>
            </a:extLst>
          </p:cNvPr>
          <p:cNvCxnSpPr/>
          <p:nvPr/>
        </p:nvCxnSpPr>
        <p:spPr>
          <a:xfrm>
            <a:off x="8339815" y="5552726"/>
            <a:ext cx="319129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578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>
            <a:extLst>
              <a:ext uri="{FF2B5EF4-FFF2-40B4-BE49-F238E27FC236}">
                <a16:creationId xmlns:a16="http://schemas.microsoft.com/office/drawing/2014/main" id="{A18989A6-3DBA-ED73-D0A1-1AEA38DC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12" y="4410025"/>
            <a:ext cx="5226511" cy="102559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7660C51-F571-BD4F-A707-B6E5FDB3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8" y="5438282"/>
            <a:ext cx="4499219" cy="1286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마이페이지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사업자관점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스토어정보 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8697D6-1696-5CE9-30BB-CD09F4853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215" y="937538"/>
            <a:ext cx="3505329" cy="3774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21AD87-B71F-E5E1-326E-3BC42F646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907" y="954318"/>
            <a:ext cx="3129185" cy="3774162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DEE6D12-1E6E-161F-FD29-BF51D2CCE6FB}"/>
              </a:ext>
            </a:extLst>
          </p:cNvPr>
          <p:cNvCxnSpPr>
            <a:cxnSpLocks/>
          </p:cNvCxnSpPr>
          <p:nvPr/>
        </p:nvCxnSpPr>
        <p:spPr>
          <a:xfrm>
            <a:off x="3152814" y="3120120"/>
            <a:ext cx="50355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E927650-24C8-4F48-BC56-BEA1170C86A4}"/>
              </a:ext>
            </a:extLst>
          </p:cNvPr>
          <p:cNvSpPr/>
          <p:nvPr/>
        </p:nvSpPr>
        <p:spPr>
          <a:xfrm flipV="1">
            <a:off x="2088474" y="4388509"/>
            <a:ext cx="369513" cy="32358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4A9F33-F1A6-4C97-9BBF-5B0E34670546}"/>
              </a:ext>
            </a:extLst>
          </p:cNvPr>
          <p:cNvSpPr txBox="1"/>
          <p:nvPr/>
        </p:nvSpPr>
        <p:spPr>
          <a:xfrm>
            <a:off x="1598492" y="4410025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067995E-117E-5848-C33E-D5705D7D1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48" y="5140296"/>
            <a:ext cx="4407126" cy="1968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2B2355A-3F53-A594-A93A-C803D04D52BB}"/>
              </a:ext>
            </a:extLst>
          </p:cNvPr>
          <p:cNvSpPr txBox="1"/>
          <p:nvPr/>
        </p:nvSpPr>
        <p:spPr>
          <a:xfrm>
            <a:off x="1987753" y="5489874"/>
            <a:ext cx="4020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저장한 메시지를 불러와 등록한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제품이없으면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‘ok’ -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true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반환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등록한 제품이 있으면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‘ng’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false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반환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9F76FAD-8343-B325-50D8-CAFFFDF56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011" y="5595730"/>
            <a:ext cx="2810678" cy="897206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01E1CC3-6F98-F4A7-924D-72C836296CF8}"/>
              </a:ext>
            </a:extLst>
          </p:cNvPr>
          <p:cNvCxnSpPr>
            <a:cxnSpLocks/>
          </p:cNvCxnSpPr>
          <p:nvPr/>
        </p:nvCxnSpPr>
        <p:spPr>
          <a:xfrm flipV="1">
            <a:off x="4556383" y="6077564"/>
            <a:ext cx="378367" cy="4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B735A923-EA68-1F3C-D42D-C672DC5BB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3321" y="977288"/>
            <a:ext cx="1935799" cy="51663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6BBE0A8-E76F-6440-85F2-E329D02AD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4198" y="292365"/>
            <a:ext cx="1837152" cy="31281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AA600FC-C304-EB40-DFA4-1BA517EE3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1284" y="912557"/>
            <a:ext cx="2430066" cy="229120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BF07B16-03D1-1E46-0349-F24B5F4527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6364" y="2066025"/>
            <a:ext cx="2508648" cy="651246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B73DF84-CD5D-1D42-85A7-BFF44FE561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5689" y="593814"/>
            <a:ext cx="2915662" cy="19396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C82F57D-1E3A-EBF4-D120-6B3937F804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6059" y="1625263"/>
            <a:ext cx="2803150" cy="33102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87727D0-74A0-0D20-AD86-A6D207A6D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3321" y="2945004"/>
            <a:ext cx="1814218" cy="30890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C4DA1CE-1C94-DB58-2223-51F362C076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4112" y="3722805"/>
            <a:ext cx="5338396" cy="49224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476C770-1D63-CAA9-BA1E-048F03D452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321" y="3235524"/>
            <a:ext cx="2023475" cy="196879"/>
          </a:xfrm>
          <a:prstGeom prst="rect">
            <a:avLst/>
          </a:prstGeom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2F0FB7C-AD5B-F9D2-FBB1-F4313044B1CF}"/>
              </a:ext>
            </a:extLst>
          </p:cNvPr>
          <p:cNvCxnSpPr>
            <a:cxnSpLocks/>
          </p:cNvCxnSpPr>
          <p:nvPr/>
        </p:nvCxnSpPr>
        <p:spPr>
          <a:xfrm flipH="1">
            <a:off x="8873512" y="1493927"/>
            <a:ext cx="68448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화살표: 왼쪽/오른쪽 73">
            <a:extLst>
              <a:ext uri="{FF2B5EF4-FFF2-40B4-BE49-F238E27FC236}">
                <a16:creationId xmlns:a16="http://schemas.microsoft.com/office/drawing/2014/main" id="{7FCDEF7D-8DA2-182A-4B99-956D1F131689}"/>
              </a:ext>
            </a:extLst>
          </p:cNvPr>
          <p:cNvSpPr/>
          <p:nvPr/>
        </p:nvSpPr>
        <p:spPr>
          <a:xfrm rot="16200000" flipV="1">
            <a:off x="9126462" y="1057937"/>
            <a:ext cx="566740" cy="235560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E229A0FC-F4CF-7CFF-DD10-49508638C12D}"/>
              </a:ext>
            </a:extLst>
          </p:cNvPr>
          <p:cNvSpPr/>
          <p:nvPr/>
        </p:nvSpPr>
        <p:spPr>
          <a:xfrm rot="5400000">
            <a:off x="8207786" y="1911089"/>
            <a:ext cx="291671" cy="264330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CF8187F2-37C9-72FF-C46D-80F2FD8A2D7F}"/>
              </a:ext>
            </a:extLst>
          </p:cNvPr>
          <p:cNvSpPr/>
          <p:nvPr/>
        </p:nvSpPr>
        <p:spPr>
          <a:xfrm>
            <a:off x="9349261" y="2445233"/>
            <a:ext cx="268098" cy="202525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B05EC2C6-F486-70E3-B582-256104B2D2D1}"/>
              </a:ext>
            </a:extLst>
          </p:cNvPr>
          <p:cNvSpPr/>
          <p:nvPr/>
        </p:nvSpPr>
        <p:spPr>
          <a:xfrm rot="5400000">
            <a:off x="9062119" y="4180014"/>
            <a:ext cx="347336" cy="262723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화살표: 왼쪽/오른쪽 77">
            <a:extLst>
              <a:ext uri="{FF2B5EF4-FFF2-40B4-BE49-F238E27FC236}">
                <a16:creationId xmlns:a16="http://schemas.microsoft.com/office/drawing/2014/main" id="{B1BBC203-69DE-DC65-07BD-6FA4CDD64E3A}"/>
              </a:ext>
            </a:extLst>
          </p:cNvPr>
          <p:cNvSpPr/>
          <p:nvPr/>
        </p:nvSpPr>
        <p:spPr>
          <a:xfrm rot="16200000" flipV="1">
            <a:off x="7886113" y="3474369"/>
            <a:ext cx="361243" cy="211431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415302F-1E30-479E-BC7D-3945988F103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651092" y="2841399"/>
            <a:ext cx="5501416" cy="641050"/>
          </a:xfrm>
          <a:prstGeom prst="bentConnector3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3E8C3E3E-6E63-F823-1AA8-30164D27E4D7}"/>
              </a:ext>
            </a:extLst>
          </p:cNvPr>
          <p:cNvCxnSpPr>
            <a:cxnSpLocks/>
          </p:cNvCxnSpPr>
          <p:nvPr/>
        </p:nvCxnSpPr>
        <p:spPr>
          <a:xfrm>
            <a:off x="7068038" y="5146553"/>
            <a:ext cx="1794427" cy="0"/>
          </a:xfrm>
          <a:prstGeom prst="line">
            <a:avLst/>
          </a:prstGeom>
          <a:ln w="1905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10DBE27-E2EC-712E-7A09-D02A279B3110}"/>
              </a:ext>
            </a:extLst>
          </p:cNvPr>
          <p:cNvCxnSpPr>
            <a:cxnSpLocks/>
          </p:cNvCxnSpPr>
          <p:nvPr/>
        </p:nvCxnSpPr>
        <p:spPr>
          <a:xfrm>
            <a:off x="7572722" y="2470507"/>
            <a:ext cx="15317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AD5C7F9-66E1-5798-ECB2-D7F4CBEFEF8C}"/>
              </a:ext>
            </a:extLst>
          </p:cNvPr>
          <p:cNvSpPr txBox="1"/>
          <p:nvPr/>
        </p:nvSpPr>
        <p:spPr>
          <a:xfrm>
            <a:off x="9837871" y="2820344"/>
            <a:ext cx="2589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Ajax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url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s_name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전송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데이터 검색 후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callback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함수로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result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를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Jsp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에서 활용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AA71C0B-ABB0-CDA2-753B-E0AC0D8BC269}"/>
              </a:ext>
            </a:extLst>
          </p:cNvPr>
          <p:cNvSpPr txBox="1"/>
          <p:nvPr/>
        </p:nvSpPr>
        <p:spPr>
          <a:xfrm>
            <a:off x="9081421" y="4834326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의 스토어정보수정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updateStore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B2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메소드 호출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4BB2FF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3D8B7184-E362-C295-4746-83AC382343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485" y="1747477"/>
            <a:ext cx="192127" cy="192127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75764A42-BEC6-E225-8D20-359077C026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381" y="4002168"/>
            <a:ext cx="192127" cy="19212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CD0B22D-6715-86C0-78A6-122B6D79CF3B}"/>
              </a:ext>
            </a:extLst>
          </p:cNvPr>
          <p:cNvSpPr txBox="1"/>
          <p:nvPr/>
        </p:nvSpPr>
        <p:spPr>
          <a:xfrm>
            <a:off x="11500313" y="861656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482F8FF-CE98-3824-1BD5-9AC8B7F4CE86}"/>
              </a:ext>
            </a:extLst>
          </p:cNvPr>
          <p:cNvSpPr txBox="1"/>
          <p:nvPr/>
        </p:nvSpPr>
        <p:spPr>
          <a:xfrm>
            <a:off x="10906317" y="5035512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553871-AD97-8C90-6DCB-7978DC22504C}"/>
              </a:ext>
            </a:extLst>
          </p:cNvPr>
          <p:cNvSpPr txBox="1"/>
          <p:nvPr/>
        </p:nvSpPr>
        <p:spPr>
          <a:xfrm>
            <a:off x="8485788" y="2430278"/>
            <a:ext cx="881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C082955-5677-CF55-4A4F-AE5CB6751C30}"/>
              </a:ext>
            </a:extLst>
          </p:cNvPr>
          <p:cNvSpPr txBox="1"/>
          <p:nvPr/>
        </p:nvSpPr>
        <p:spPr>
          <a:xfrm>
            <a:off x="3985776" y="6309523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9772B-32DD-215F-CBD2-A93408E4834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0AA963-A158-FF13-D373-476548E6D79C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58F36E4-9E31-B6F6-30F2-CF3ADDB1D76B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F214A5D-229C-AEC7-C465-9B45C20AB0D4}"/>
              </a:ext>
            </a:extLst>
          </p:cNvPr>
          <p:cNvCxnSpPr>
            <a:cxnSpLocks/>
          </p:cNvCxnSpPr>
          <p:nvPr/>
        </p:nvCxnSpPr>
        <p:spPr>
          <a:xfrm>
            <a:off x="7286755" y="1739610"/>
            <a:ext cx="57193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4D0361-9445-BDC3-CB15-ADE3BA3A6EA9}"/>
              </a:ext>
            </a:extLst>
          </p:cNvPr>
          <p:cNvCxnSpPr>
            <a:cxnSpLocks/>
          </p:cNvCxnSpPr>
          <p:nvPr/>
        </p:nvCxnSpPr>
        <p:spPr>
          <a:xfrm>
            <a:off x="7324243" y="3844907"/>
            <a:ext cx="534446" cy="0"/>
          </a:xfrm>
          <a:prstGeom prst="line">
            <a:avLst/>
          </a:prstGeom>
          <a:ln w="19050">
            <a:solidFill>
              <a:srgbClr val="4BB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B57A4F-709B-8562-DA15-59361A417BFF}"/>
              </a:ext>
            </a:extLst>
          </p:cNvPr>
          <p:cNvSpPr/>
          <p:nvPr/>
        </p:nvSpPr>
        <p:spPr>
          <a:xfrm>
            <a:off x="4991915" y="5526864"/>
            <a:ext cx="2969104" cy="1025596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CBD0B9A-6394-46F3-A66A-6FD83CE8384E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767" y="315011"/>
            <a:ext cx="368360" cy="3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2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25CB90B9-4846-5F69-6A8D-5480186D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40" y="4657797"/>
            <a:ext cx="3258185" cy="201588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EF9935C-B460-2038-B238-AA7FDA4FF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67" y="2654706"/>
            <a:ext cx="5470715" cy="15738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9787ECF-2C47-6CBD-C91C-568992591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814" y="998075"/>
            <a:ext cx="6248748" cy="4702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F6B216-292B-A60D-F880-1136E0C1B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16" y="1418689"/>
            <a:ext cx="5143784" cy="1305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074876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4" y="261257"/>
            <a:ext cx="915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마이페이지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사업자관점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회원탈퇴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54AEA-0EA3-0C9A-131F-E5642E541012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5EE46AF-EB9C-41B1-8775-6DF4B7DF1CA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99" y="285639"/>
            <a:ext cx="368360" cy="3683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04A9F33-F1A6-4C97-9BBF-5B0E34670546}"/>
              </a:ext>
            </a:extLst>
          </p:cNvPr>
          <p:cNvSpPr txBox="1"/>
          <p:nvPr/>
        </p:nvSpPr>
        <p:spPr>
          <a:xfrm>
            <a:off x="4697247" y="909299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6D58F2-B741-40DD-BFEE-7A473BA93C1B}"/>
              </a:ext>
            </a:extLst>
          </p:cNvPr>
          <p:cNvSpPr txBox="1"/>
          <p:nvPr/>
        </p:nvSpPr>
        <p:spPr>
          <a:xfrm>
            <a:off x="768085" y="5454336"/>
            <a:ext cx="4800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회원탈퇴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”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버튼 클릭 시 현재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로그인된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사업자의 정보와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제품 조회 메소드 호출하여 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을 이용하여 해당 데이터를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jsp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전송한 후  조회된 데이터에 상품 여부에 따라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삭제 불가 기능 구현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비밀번호 확인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에러메세지를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담은 전달함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37" name="화살표: 왼쪽/위쪽 36">
            <a:extLst>
              <a:ext uri="{FF2B5EF4-FFF2-40B4-BE49-F238E27FC236}">
                <a16:creationId xmlns:a16="http://schemas.microsoft.com/office/drawing/2014/main" id="{ED58421E-27FC-4C2A-AEB0-593F20B16F31}"/>
              </a:ext>
            </a:extLst>
          </p:cNvPr>
          <p:cNvSpPr/>
          <p:nvPr/>
        </p:nvSpPr>
        <p:spPr>
          <a:xfrm rot="10800000">
            <a:off x="8899242" y="565023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ACA1180-5815-410E-9F5B-BA50321A84A6}"/>
              </a:ext>
            </a:extLst>
          </p:cNvPr>
          <p:cNvCxnSpPr>
            <a:cxnSpLocks/>
          </p:cNvCxnSpPr>
          <p:nvPr/>
        </p:nvCxnSpPr>
        <p:spPr>
          <a:xfrm flipV="1">
            <a:off x="3192067" y="4795327"/>
            <a:ext cx="753092" cy="72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D75DDDCD-6C78-450B-BD08-3BB6F059F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45" y="913898"/>
            <a:ext cx="3709365" cy="290188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E927650-24C8-4F48-BC56-BEA1170C86A4}"/>
              </a:ext>
            </a:extLst>
          </p:cNvPr>
          <p:cNvSpPr/>
          <p:nvPr/>
        </p:nvSpPr>
        <p:spPr>
          <a:xfrm rot="10800000">
            <a:off x="4353051" y="938695"/>
            <a:ext cx="374210" cy="259304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A87ACA-8477-4586-B518-315DD5738F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5522" y="2891825"/>
            <a:ext cx="2686050" cy="2228850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8239F81-2C9A-4C98-8006-C3ACC754400F}"/>
              </a:ext>
            </a:extLst>
          </p:cNvPr>
          <p:cNvSpPr/>
          <p:nvPr/>
        </p:nvSpPr>
        <p:spPr>
          <a:xfrm rot="10800000">
            <a:off x="3684363" y="4250421"/>
            <a:ext cx="521592" cy="2593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571315-5502-4B8E-B436-1E61FED40400}"/>
              </a:ext>
            </a:extLst>
          </p:cNvPr>
          <p:cNvSpPr txBox="1"/>
          <p:nvPr/>
        </p:nvSpPr>
        <p:spPr>
          <a:xfrm>
            <a:off x="3684362" y="4466305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3DD4CB-4769-4DE3-A867-80CE299470BD}"/>
              </a:ext>
            </a:extLst>
          </p:cNvPr>
          <p:cNvCxnSpPr>
            <a:cxnSpLocks/>
          </p:cNvCxnSpPr>
          <p:nvPr/>
        </p:nvCxnSpPr>
        <p:spPr>
          <a:xfrm>
            <a:off x="2766194" y="1058992"/>
            <a:ext cx="0" cy="4583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210E14E-82C9-48DF-BBB1-AA8FBB4848F2}"/>
              </a:ext>
            </a:extLst>
          </p:cNvPr>
          <p:cNvCxnSpPr>
            <a:cxnSpLocks/>
          </p:cNvCxnSpPr>
          <p:nvPr/>
        </p:nvCxnSpPr>
        <p:spPr>
          <a:xfrm>
            <a:off x="2961039" y="2529935"/>
            <a:ext cx="0" cy="4583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F499B6B-8040-4F72-ABCC-56F37CCCC125}"/>
              </a:ext>
            </a:extLst>
          </p:cNvPr>
          <p:cNvSpPr/>
          <p:nvPr/>
        </p:nvSpPr>
        <p:spPr>
          <a:xfrm>
            <a:off x="744489" y="5404894"/>
            <a:ext cx="4750850" cy="107437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5D11493-92F5-4C8C-B256-36FEB25A61B7}"/>
              </a:ext>
            </a:extLst>
          </p:cNvPr>
          <p:cNvCxnSpPr>
            <a:cxnSpLocks/>
          </p:cNvCxnSpPr>
          <p:nvPr/>
        </p:nvCxnSpPr>
        <p:spPr>
          <a:xfrm flipV="1">
            <a:off x="2940668" y="5055818"/>
            <a:ext cx="0" cy="4130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606CE73-6EFF-4216-844C-9C75EBAD46A6}"/>
              </a:ext>
            </a:extLst>
          </p:cNvPr>
          <p:cNvSpPr/>
          <p:nvPr/>
        </p:nvSpPr>
        <p:spPr>
          <a:xfrm rot="8349748">
            <a:off x="5119643" y="1302827"/>
            <a:ext cx="412396" cy="265159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900A980-F785-447C-A4EC-8933850392D2}"/>
              </a:ext>
            </a:extLst>
          </p:cNvPr>
          <p:cNvCxnSpPr>
            <a:cxnSpLocks/>
          </p:cNvCxnSpPr>
          <p:nvPr/>
        </p:nvCxnSpPr>
        <p:spPr>
          <a:xfrm flipV="1">
            <a:off x="4103715" y="2996427"/>
            <a:ext cx="1777888" cy="896792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C2FF00-3EB6-4512-916E-F0E7EA800C81}"/>
              </a:ext>
            </a:extLst>
          </p:cNvPr>
          <p:cNvCxnSpPr>
            <a:cxnSpLocks/>
          </p:cNvCxnSpPr>
          <p:nvPr/>
        </p:nvCxnSpPr>
        <p:spPr>
          <a:xfrm>
            <a:off x="4165284" y="3889498"/>
            <a:ext cx="1644463" cy="999322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8648798E-8386-44BB-8336-CD4B620917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7995" y="4631944"/>
            <a:ext cx="1465538" cy="1216673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091D0B-F1C9-43E4-93E5-81B72F2E7BC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795122" y="5231610"/>
            <a:ext cx="812873" cy="86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8717780-9E88-4FAE-B70A-BC49367B2045}"/>
              </a:ext>
            </a:extLst>
          </p:cNvPr>
          <p:cNvSpPr txBox="1"/>
          <p:nvPr/>
        </p:nvSpPr>
        <p:spPr>
          <a:xfrm>
            <a:off x="8269705" y="4600770"/>
            <a:ext cx="88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V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iew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5CA25-CB61-0164-00F3-A028E72B62C4}"/>
              </a:ext>
            </a:extLst>
          </p:cNvPr>
          <p:cNvSpPr txBox="1"/>
          <p:nvPr/>
        </p:nvSpPr>
        <p:spPr>
          <a:xfrm>
            <a:off x="10329154" y="3835883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01BFD-0652-C376-74AE-C309F12E371E}"/>
              </a:ext>
            </a:extLst>
          </p:cNvPr>
          <p:cNvSpPr txBox="1"/>
          <p:nvPr/>
        </p:nvSpPr>
        <p:spPr>
          <a:xfrm>
            <a:off x="4294310" y="2313030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CC3101-1F3E-0481-5D3B-E4AC79ACDB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2129" y="286481"/>
            <a:ext cx="2109227" cy="36751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041D795-A3FF-C2E9-8209-F6ED763F13F9}"/>
              </a:ext>
            </a:extLst>
          </p:cNvPr>
          <p:cNvCxnSpPr>
            <a:cxnSpLocks/>
          </p:cNvCxnSpPr>
          <p:nvPr/>
        </p:nvCxnSpPr>
        <p:spPr>
          <a:xfrm flipV="1">
            <a:off x="1727903" y="2133123"/>
            <a:ext cx="2768668" cy="87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9DADD232-BA81-24A2-7017-C807AD36E5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3149" y="646223"/>
            <a:ext cx="2648207" cy="20759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2DAA74C-8DDF-4DC5-8402-17F48C18E7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982" y="1187355"/>
            <a:ext cx="259303" cy="25930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6DFB6E-8A1E-4DE0-ABA2-95F79E42BF41}"/>
              </a:ext>
            </a:extLst>
          </p:cNvPr>
          <p:cNvCxnSpPr>
            <a:cxnSpLocks/>
          </p:cNvCxnSpPr>
          <p:nvPr/>
        </p:nvCxnSpPr>
        <p:spPr>
          <a:xfrm flipV="1">
            <a:off x="6348868" y="1135964"/>
            <a:ext cx="767164" cy="95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7ADEF2D8-B957-6B5B-C443-EC2CABCF0C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1774" y="1580192"/>
            <a:ext cx="1496166" cy="25475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0785E2E-B082-4012-4E88-4057144136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1775" y="1829783"/>
            <a:ext cx="1853184" cy="16892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9BA1A48-8382-79D8-670C-0448093B67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9290" y="1584176"/>
            <a:ext cx="1802066" cy="27233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1F48D91-18DD-1928-5CF6-E8FEE21067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42271" y="1839550"/>
            <a:ext cx="2156679" cy="17660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B09A6A5-3568-3977-316C-4785C13F53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8540" y="2067368"/>
            <a:ext cx="3132531" cy="432784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F64DF25-F322-5402-B4C5-5E92BCADFB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83367" y="2061200"/>
            <a:ext cx="3369616" cy="432784"/>
          </a:xfrm>
          <a:prstGeom prst="rect">
            <a:avLst/>
          </a:prstGeom>
        </p:spPr>
      </p:pic>
      <p:sp>
        <p:nvSpPr>
          <p:cNvPr id="71" name="화살표: 왼쪽/위쪽 70">
            <a:extLst>
              <a:ext uri="{FF2B5EF4-FFF2-40B4-BE49-F238E27FC236}">
                <a16:creationId xmlns:a16="http://schemas.microsoft.com/office/drawing/2014/main" id="{80EBF718-0DB3-C9E8-505E-AB1C680C92C4}"/>
              </a:ext>
            </a:extLst>
          </p:cNvPr>
          <p:cNvSpPr/>
          <p:nvPr/>
        </p:nvSpPr>
        <p:spPr>
          <a:xfrm rot="10800000">
            <a:off x="9621284" y="1709695"/>
            <a:ext cx="218581" cy="239412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화살표: 왼쪽/위쪽 71">
            <a:extLst>
              <a:ext uri="{FF2B5EF4-FFF2-40B4-BE49-F238E27FC236}">
                <a16:creationId xmlns:a16="http://schemas.microsoft.com/office/drawing/2014/main" id="{B1E968AC-F504-FCE2-417B-541151456A58}"/>
              </a:ext>
            </a:extLst>
          </p:cNvPr>
          <p:cNvSpPr/>
          <p:nvPr/>
        </p:nvSpPr>
        <p:spPr>
          <a:xfrm rot="16200000">
            <a:off x="7521002" y="1762745"/>
            <a:ext cx="218581" cy="239412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68A38AE-B054-9928-65E0-68793D5B507C}"/>
              </a:ext>
            </a:extLst>
          </p:cNvPr>
          <p:cNvCxnSpPr>
            <a:cxnSpLocks/>
          </p:cNvCxnSpPr>
          <p:nvPr/>
        </p:nvCxnSpPr>
        <p:spPr>
          <a:xfrm>
            <a:off x="6264775" y="3591457"/>
            <a:ext cx="1770672" cy="0"/>
          </a:xfrm>
          <a:prstGeom prst="line">
            <a:avLst/>
          </a:prstGeom>
          <a:ln w="158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F0DC029-BAF9-805E-5302-D28B34C9F047}"/>
              </a:ext>
            </a:extLst>
          </p:cNvPr>
          <p:cNvCxnSpPr>
            <a:cxnSpLocks/>
          </p:cNvCxnSpPr>
          <p:nvPr/>
        </p:nvCxnSpPr>
        <p:spPr>
          <a:xfrm>
            <a:off x="6182604" y="2189892"/>
            <a:ext cx="66913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17BAB5F-1E99-2502-6630-9F7BDF44891B}"/>
              </a:ext>
            </a:extLst>
          </p:cNvPr>
          <p:cNvCxnSpPr>
            <a:cxnSpLocks/>
          </p:cNvCxnSpPr>
          <p:nvPr/>
        </p:nvCxnSpPr>
        <p:spPr>
          <a:xfrm flipV="1">
            <a:off x="9432126" y="2179503"/>
            <a:ext cx="767164" cy="95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0BB981F-E73E-8080-57B1-AFBEF4E39902}"/>
              </a:ext>
            </a:extLst>
          </p:cNvPr>
          <p:cNvCxnSpPr>
            <a:cxnSpLocks/>
          </p:cNvCxnSpPr>
          <p:nvPr/>
        </p:nvCxnSpPr>
        <p:spPr>
          <a:xfrm>
            <a:off x="7318965" y="2403034"/>
            <a:ext cx="0" cy="106952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6FDE4DC-CC3B-051C-9B4D-BEA75C4CD10C}"/>
              </a:ext>
            </a:extLst>
          </p:cNvPr>
          <p:cNvCxnSpPr>
            <a:cxnSpLocks/>
          </p:cNvCxnSpPr>
          <p:nvPr/>
        </p:nvCxnSpPr>
        <p:spPr>
          <a:xfrm>
            <a:off x="11348574" y="2364307"/>
            <a:ext cx="17692" cy="11835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5A556C3-9A5D-6AFC-913B-20A29E1EBB15}"/>
              </a:ext>
            </a:extLst>
          </p:cNvPr>
          <p:cNvCxnSpPr>
            <a:cxnSpLocks/>
          </p:cNvCxnSpPr>
          <p:nvPr/>
        </p:nvCxnSpPr>
        <p:spPr>
          <a:xfrm flipV="1">
            <a:off x="6264775" y="3741400"/>
            <a:ext cx="2246661" cy="718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026C20C-752A-DA26-9503-3E3055358231}"/>
              </a:ext>
            </a:extLst>
          </p:cNvPr>
          <p:cNvSpPr txBox="1"/>
          <p:nvPr/>
        </p:nvSpPr>
        <p:spPr>
          <a:xfrm>
            <a:off x="2778103" y="2094019"/>
            <a:ext cx="4020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Bno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현재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로그인된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사업자의 상품 정보 추출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EBB508-07F1-F0A7-8B0E-7F9F8653B5DE}"/>
              </a:ext>
            </a:extLst>
          </p:cNvPr>
          <p:cNvSpPr txBox="1"/>
          <p:nvPr/>
        </p:nvSpPr>
        <p:spPr>
          <a:xfrm>
            <a:off x="8483751" y="3555822"/>
            <a:ext cx="4020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하위 테이블의 데이터 삭제 후 상위 테이블의 데이터 삭제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의 사업자정보삭제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deleteBusiness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메소드 호출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AEEE64-40DD-B65F-B5B5-CD76C2FD86EB}"/>
              </a:ext>
            </a:extLst>
          </p:cNvPr>
          <p:cNvSpPr txBox="1"/>
          <p:nvPr/>
        </p:nvSpPr>
        <p:spPr>
          <a:xfrm>
            <a:off x="7940123" y="3241788"/>
            <a:ext cx="5107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FK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 연결되어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하위 데이터 부터 삭제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의 스토어정보삭제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deletestore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메소드를 호출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5D06C0-325A-7760-BCAF-1F4FDE24E74E}"/>
              </a:ext>
            </a:extLst>
          </p:cNvPr>
          <p:cNvSpPr txBox="1"/>
          <p:nvPr/>
        </p:nvSpPr>
        <p:spPr>
          <a:xfrm>
            <a:off x="6189538" y="4031837"/>
            <a:ext cx="4461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스토어에 제품이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있을시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탈퇴 불가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세션 무효화 후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메인페이지로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975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redirect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975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FB798D-FF59-A460-BCC1-D0E4673BB74B}"/>
              </a:ext>
            </a:extLst>
          </p:cNvPr>
          <p:cNvSpPr txBox="1"/>
          <p:nvPr/>
        </p:nvSpPr>
        <p:spPr>
          <a:xfrm>
            <a:off x="6675392" y="6270267"/>
            <a:ext cx="29334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Controller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에서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DB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로부터의  사업자의 비밀번호 와 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input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에 입력된 값을 비교하여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false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또는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true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를 반환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707CAFFE-59B5-9657-3FCF-513446A5CA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7995" y="5917554"/>
            <a:ext cx="2471058" cy="755986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841E006C-5F6D-B10B-4C11-C26DFC8FE5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72288" y="4404231"/>
            <a:ext cx="6434149" cy="181476"/>
          </a:xfrm>
          <a:prstGeom prst="rect">
            <a:avLst/>
          </a:prstGeom>
        </p:spPr>
      </p:pic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26024270-40F9-FC8F-24CD-25B059D39DBC}"/>
              </a:ext>
            </a:extLst>
          </p:cNvPr>
          <p:cNvCxnSpPr>
            <a:cxnSpLocks/>
          </p:cNvCxnSpPr>
          <p:nvPr/>
        </p:nvCxnSpPr>
        <p:spPr>
          <a:xfrm>
            <a:off x="8880224" y="5805709"/>
            <a:ext cx="741060" cy="3269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7F595376-13EA-052E-6ECC-6620A26B3241}"/>
              </a:ext>
            </a:extLst>
          </p:cNvPr>
          <p:cNvSpPr/>
          <p:nvPr/>
        </p:nvSpPr>
        <p:spPr>
          <a:xfrm rot="5400000">
            <a:off x="8580114" y="2514516"/>
            <a:ext cx="347336" cy="26272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B029831-6D35-83AF-C2F7-83DE7E3F969E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775E68-2694-70DF-BFEB-3F0178848C3B}"/>
              </a:ext>
            </a:extLst>
          </p:cNvPr>
          <p:cNvSpPr/>
          <p:nvPr/>
        </p:nvSpPr>
        <p:spPr>
          <a:xfrm>
            <a:off x="1507290" y="2806860"/>
            <a:ext cx="2845761" cy="2375293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D6F3-2646-93D0-7565-458D520A9A09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741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0996B-4767-2572-D71C-491E900BA055}"/>
              </a:ext>
            </a:extLst>
          </p:cNvPr>
          <p:cNvSpPr/>
          <p:nvPr/>
        </p:nvSpPr>
        <p:spPr>
          <a:xfrm>
            <a:off x="6996336" y="1535793"/>
            <a:ext cx="5064663" cy="2301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1512A0-49DD-4E5A-93E3-74FB35CD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247" y="825668"/>
            <a:ext cx="4313906" cy="477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9A4D43-7D90-4E9A-B0A2-44A0D24C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9" y="2422316"/>
            <a:ext cx="6682602" cy="30563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E3DBA16-9DFA-4D3C-A21B-3C51D7848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9" y="1459253"/>
            <a:ext cx="5311355" cy="624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7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002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프로젝트 개발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설명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 사업자관점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-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리뷰확인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82" y="311776"/>
            <a:ext cx="368360" cy="368360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0AD6FD1-BF73-5001-28BA-82F0216E6B23}"/>
              </a:ext>
            </a:extLst>
          </p:cNvPr>
          <p:cNvSpPr/>
          <p:nvPr/>
        </p:nvSpPr>
        <p:spPr>
          <a:xfrm rot="5400000">
            <a:off x="8349271" y="3989443"/>
            <a:ext cx="450558" cy="302004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7D6DDAF-A77C-4FB7-9143-F5C8311E7EC9}"/>
              </a:ext>
            </a:extLst>
          </p:cNvPr>
          <p:cNvSpPr/>
          <p:nvPr/>
        </p:nvSpPr>
        <p:spPr>
          <a:xfrm>
            <a:off x="7155408" y="4449089"/>
            <a:ext cx="4822587" cy="898994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62D31-7CC0-4923-9902-969BC1470651}"/>
              </a:ext>
            </a:extLst>
          </p:cNvPr>
          <p:cNvSpPr txBox="1"/>
          <p:nvPr/>
        </p:nvSpPr>
        <p:spPr>
          <a:xfrm>
            <a:off x="7314244" y="4539628"/>
            <a:ext cx="5383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 마이페이지에 접속할 때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사업자의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bno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이용하여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현재 로그인한 사업자가 등록한  상품들의 리뷰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list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를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model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을 통해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jsp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로 전달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6504471-D957-4FC8-B19D-0E96FF22D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07" y="838792"/>
            <a:ext cx="3888079" cy="303325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F7BB30B-2800-494E-BB02-DD6A17B9BFA3}"/>
              </a:ext>
            </a:extLst>
          </p:cNvPr>
          <p:cNvSpPr/>
          <p:nvPr/>
        </p:nvSpPr>
        <p:spPr>
          <a:xfrm rot="16200000">
            <a:off x="2495326" y="1132322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5D27B4-CC2B-4FAC-A877-16E73AC129F6}"/>
              </a:ext>
            </a:extLst>
          </p:cNvPr>
          <p:cNvSpPr txBox="1"/>
          <p:nvPr/>
        </p:nvSpPr>
        <p:spPr>
          <a:xfrm>
            <a:off x="2705446" y="1176864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C8CFDCAE-B17A-477E-8FA1-756245FD86A0}"/>
              </a:ext>
            </a:extLst>
          </p:cNvPr>
          <p:cNvSpPr/>
          <p:nvPr/>
        </p:nvSpPr>
        <p:spPr>
          <a:xfrm rot="16200000">
            <a:off x="4926079" y="1977944"/>
            <a:ext cx="345085" cy="251328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657FF-DD81-48CF-82B1-AA77A6BEBA00}"/>
              </a:ext>
            </a:extLst>
          </p:cNvPr>
          <p:cNvSpPr txBox="1"/>
          <p:nvPr/>
        </p:nvSpPr>
        <p:spPr>
          <a:xfrm>
            <a:off x="5123032" y="2068690"/>
            <a:ext cx="562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Click!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69873E5-2520-49E2-B66A-B8FE3AE6E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658" y="1867263"/>
            <a:ext cx="5381446" cy="30528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476E972-C1DD-4AED-8C04-6AADE58ADD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7876" y="1526550"/>
            <a:ext cx="3444807" cy="35071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9BCD853-598E-4360-83F3-CBF001633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7670" y="2147768"/>
            <a:ext cx="3625837" cy="50060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E7A86FE-0168-4FEF-917D-30CD371E3C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1229" y="2630389"/>
            <a:ext cx="2225473" cy="19493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8A759FD-5BE9-4971-AFA8-91DA78A227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1229" y="3129665"/>
            <a:ext cx="2123459" cy="31556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C1CF6F3-6EC3-494F-A8E2-EFED5230B1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314" y="3451928"/>
            <a:ext cx="2374508" cy="363597"/>
          </a:xfrm>
          <a:prstGeom prst="rect">
            <a:avLst/>
          </a:prstGeom>
        </p:spPr>
      </p:pic>
      <p:sp>
        <p:nvSpPr>
          <p:cNvPr id="59" name="화살표: 왼쪽/위쪽 58">
            <a:extLst>
              <a:ext uri="{FF2B5EF4-FFF2-40B4-BE49-F238E27FC236}">
                <a16:creationId xmlns:a16="http://schemas.microsoft.com/office/drawing/2014/main" id="{614D2AB8-8914-4204-8FA7-0B6E2CBE029E}"/>
              </a:ext>
            </a:extLst>
          </p:cNvPr>
          <p:cNvSpPr/>
          <p:nvPr/>
        </p:nvSpPr>
        <p:spPr>
          <a:xfrm rot="10800000">
            <a:off x="8971643" y="349960"/>
            <a:ext cx="371592" cy="374209"/>
          </a:xfrm>
          <a:prstGeom prst="leftUpArrow">
            <a:avLst>
              <a:gd name="adj1" fmla="val 29342"/>
              <a:gd name="adj2" fmla="val 25844"/>
              <a:gd name="adj3" fmla="val 253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03D062-EFD7-4A48-A28B-3F7B79EAE307}"/>
              </a:ext>
            </a:extLst>
          </p:cNvPr>
          <p:cNvSpPr txBox="1"/>
          <p:nvPr/>
        </p:nvSpPr>
        <p:spPr>
          <a:xfrm>
            <a:off x="10890874" y="3407534"/>
            <a:ext cx="156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C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ontroller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2C99F3-F513-431B-9181-B1868BA7830C}"/>
              </a:ext>
            </a:extLst>
          </p:cNvPr>
          <p:cNvSpPr txBox="1"/>
          <p:nvPr/>
        </p:nvSpPr>
        <p:spPr>
          <a:xfrm>
            <a:off x="7510302" y="2408858"/>
            <a:ext cx="485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Service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의 현재 로그인사업자가 올린 상품들의 리뷰조회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selectreviewsno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메서드 호출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6FD1196-693D-409A-BC8D-00526F13D4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565" y="1027616"/>
            <a:ext cx="229002" cy="229002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E1F5C9D-5228-4622-8146-80CB69A00480}"/>
              </a:ext>
            </a:extLst>
          </p:cNvPr>
          <p:cNvSpPr/>
          <p:nvPr/>
        </p:nvSpPr>
        <p:spPr>
          <a:xfrm rot="5400000">
            <a:off x="8604056" y="1267831"/>
            <a:ext cx="322014" cy="229001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5A68125-51DE-48D2-8C93-44798CCC0474}"/>
              </a:ext>
            </a:extLst>
          </p:cNvPr>
          <p:cNvCxnSpPr>
            <a:cxnSpLocks/>
          </p:cNvCxnSpPr>
          <p:nvPr/>
        </p:nvCxnSpPr>
        <p:spPr>
          <a:xfrm>
            <a:off x="7875816" y="964617"/>
            <a:ext cx="889247" cy="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9E47BA5-65E9-4D57-A1C5-18A399C31BBE}"/>
              </a:ext>
            </a:extLst>
          </p:cNvPr>
          <p:cNvCxnSpPr>
            <a:cxnSpLocks/>
          </p:cNvCxnSpPr>
          <p:nvPr/>
        </p:nvCxnSpPr>
        <p:spPr>
          <a:xfrm flipH="1">
            <a:off x="6503760" y="2164377"/>
            <a:ext cx="510496" cy="415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0FEFFF2-FD42-4968-B931-CBBB329023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7104" y="230415"/>
            <a:ext cx="1926310" cy="3293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3BF156-0385-470F-A67C-9AFC7B9E24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68751" y="533760"/>
            <a:ext cx="2624663" cy="214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3194FD-CD81-4276-8A19-345AC008E8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96336" y="2814197"/>
            <a:ext cx="4997078" cy="316184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F666542-4FE2-4233-8B76-E6CF67597CBF}"/>
              </a:ext>
            </a:extLst>
          </p:cNvPr>
          <p:cNvCxnSpPr>
            <a:cxnSpLocks/>
          </p:cNvCxnSpPr>
          <p:nvPr/>
        </p:nvCxnSpPr>
        <p:spPr>
          <a:xfrm>
            <a:off x="8650562" y="2953701"/>
            <a:ext cx="32775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48B0C1F-3272-47D8-BED6-92EBE0A4E57F}"/>
              </a:ext>
            </a:extLst>
          </p:cNvPr>
          <p:cNvCxnSpPr>
            <a:cxnSpLocks/>
          </p:cNvCxnSpPr>
          <p:nvPr/>
        </p:nvCxnSpPr>
        <p:spPr>
          <a:xfrm>
            <a:off x="9952856" y="2603122"/>
            <a:ext cx="0" cy="249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8D941D-20F4-4CEF-B035-0CAB3618AE2A}"/>
              </a:ext>
            </a:extLst>
          </p:cNvPr>
          <p:cNvSpPr txBox="1"/>
          <p:nvPr/>
        </p:nvSpPr>
        <p:spPr>
          <a:xfrm>
            <a:off x="9589748" y="2928484"/>
            <a:ext cx="2602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Model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을 통해 전달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2E8CF9-0658-4215-B093-5BE05328D22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38408" y="5644521"/>
            <a:ext cx="6066469" cy="84620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90D1BE2-08D9-4C8F-8CCD-2D5909FD1A3B}"/>
              </a:ext>
            </a:extLst>
          </p:cNvPr>
          <p:cNvSpPr txBox="1"/>
          <p:nvPr/>
        </p:nvSpPr>
        <p:spPr>
          <a:xfrm>
            <a:off x="10598692" y="5814468"/>
            <a:ext cx="1532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작성된 리뷰가 없을 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351288-91A7-D301-A37C-709A1F02A339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FB1D94-5D7A-B0B3-9278-5B9DF44FA117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9217DB-365F-C791-CE84-5E02EB70D68F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JOINUS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6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CA3932C-888B-6ECE-F680-AEE22BFDAD16}"/>
              </a:ext>
            </a:extLst>
          </p:cNvPr>
          <p:cNvSpPr/>
          <p:nvPr/>
        </p:nvSpPr>
        <p:spPr>
          <a:xfrm rot="5400000">
            <a:off x="2563256" y="2099186"/>
            <a:ext cx="653802" cy="444578"/>
          </a:xfrm>
          <a:prstGeom prst="rightArrow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F5A40-73DF-DD00-9227-5085B60D9CF5}"/>
              </a:ext>
            </a:extLst>
          </p:cNvPr>
          <p:cNvSpPr/>
          <p:nvPr/>
        </p:nvSpPr>
        <p:spPr>
          <a:xfrm>
            <a:off x="148599" y="2352836"/>
            <a:ext cx="6805806" cy="3211899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DEDBE3-AAC9-7E37-5A48-C25DB6EA8CC4}"/>
              </a:ext>
            </a:extLst>
          </p:cNvPr>
          <p:cNvSpPr/>
          <p:nvPr/>
        </p:nvSpPr>
        <p:spPr>
          <a:xfrm>
            <a:off x="5861154" y="5612437"/>
            <a:ext cx="6199845" cy="948636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1404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920391-FFAD-DB10-33F8-9AD92F6B736E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22E-8691-D75E-4A35-3FE1726C98F3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78885D-B3FB-6071-A1BE-ABB8EC678E6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33" y="3090931"/>
            <a:ext cx="368360" cy="36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1DF94-55AB-D235-4877-1F0A0268A5D6}"/>
              </a:ext>
            </a:extLst>
          </p:cNvPr>
          <p:cNvSpPr txBox="1"/>
          <p:nvPr/>
        </p:nvSpPr>
        <p:spPr>
          <a:xfrm>
            <a:off x="3481429" y="2859613"/>
            <a:ext cx="5461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003 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sz="4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8637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99897" y="2102170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5" y="261257"/>
            <a:ext cx="68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003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총평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62" y="288333"/>
            <a:ext cx="368360" cy="368360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B675712-1AC8-4D4D-A15A-11FD2794D35B}"/>
              </a:ext>
            </a:extLst>
          </p:cNvPr>
          <p:cNvCxnSpPr>
            <a:cxnSpLocks/>
          </p:cNvCxnSpPr>
          <p:nvPr/>
        </p:nvCxnSpPr>
        <p:spPr>
          <a:xfrm flipV="1">
            <a:off x="2326116" y="1412538"/>
            <a:ext cx="0" cy="343127"/>
          </a:xfrm>
          <a:prstGeom prst="straightConnector1">
            <a:avLst/>
          </a:prstGeom>
          <a:ln w="12700">
            <a:solidFill>
              <a:srgbClr val="FF97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F247E71-4A78-44FB-8CFC-1ADEA8694512}"/>
              </a:ext>
            </a:extLst>
          </p:cNvPr>
          <p:cNvSpPr txBox="1"/>
          <p:nvPr/>
        </p:nvSpPr>
        <p:spPr>
          <a:xfrm>
            <a:off x="8797750" y="4353486"/>
            <a:ext cx="413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해당 카테고리인 상품들이 나와야 하기 때문에</a:t>
            </a:r>
            <a:endParaRPr lang="en-US" altLang="ko-KR" sz="1000" b="1" dirty="0">
              <a:solidFill>
                <a:srgbClr val="FF975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Contains()</a:t>
            </a:r>
            <a:r>
              <a:rPr lang="ko-KR" altLang="en-US" sz="1000" b="1" dirty="0">
                <a:solidFill>
                  <a:srgbClr val="FF9750"/>
                </a:solidFill>
                <a:latin typeface="나눔고딕" pitchFamily="2" charset="-127"/>
                <a:ea typeface="나눔고딕" pitchFamily="2" charset="-127"/>
              </a:rPr>
              <a:t>메소드 호출</a:t>
            </a:r>
            <a:endParaRPr lang="en-US" altLang="ko-KR" sz="1000" b="1" dirty="0">
              <a:solidFill>
                <a:srgbClr val="FF975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4B165A3-B046-A1FE-9E77-6542B342B25E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002880C-DDC4-AFA3-079E-658A2FF90D6B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88D849-A44E-33B2-E504-9C609219BA30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E7A9A-05D0-8D42-BA15-1519864BB1E3}"/>
              </a:ext>
            </a:extLst>
          </p:cNvPr>
          <p:cNvSpPr txBox="1"/>
          <p:nvPr/>
        </p:nvSpPr>
        <p:spPr>
          <a:xfrm>
            <a:off x="1196528" y="2213730"/>
            <a:ext cx="10168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             첫 팀 프로젝트라 시간관리를 효율적으로 하지 못해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계획 했던 커뮤니티 기능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고객센터 기능 등을 못 넣어 아쉬운 감이 있었지만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프로젝트를 하며 팀원 모두 개인적 역량이 굉장히 많이 올라 자신감이 생겼고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                    프로그래밍에 대한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이해도가 높아졌다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                   팀 프로젝트로 협업과 시너지를 구축하여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                   소프트웨어 팀 개발에 기반을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다진 것 같다</a:t>
            </a:r>
            <a:r>
              <a:rPr lang="en-US" altLang="ko-KR" sz="24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48938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83BA502-038C-6194-A1CC-3038B77507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40" y="2411592"/>
            <a:ext cx="2013361" cy="2013361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outerShdw blurRad="76200" dir="21540000" sy="23000" kx="-1200000" algn="bl" rotWithShape="0">
              <a:prstClr val="black">
                <a:alpha val="20000"/>
              </a:prstClr>
            </a:outerShdw>
            <a:reflection stA="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8D8561-8C89-64E1-2542-AD41AA8F4E77}"/>
              </a:ext>
            </a:extLst>
          </p:cNvPr>
          <p:cNvSpPr txBox="1"/>
          <p:nvPr/>
        </p:nvSpPr>
        <p:spPr>
          <a:xfrm>
            <a:off x="2529021" y="2722140"/>
            <a:ext cx="74094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THANK YOU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B7CF18B7-64DF-F84C-EFC7-E66F6E39182C}"/>
              </a:ext>
            </a:extLst>
          </p:cNvPr>
          <p:cNvSpPr/>
          <p:nvPr/>
        </p:nvSpPr>
        <p:spPr>
          <a:xfrm>
            <a:off x="4762112" y="4068413"/>
            <a:ext cx="2438400" cy="477079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5015-FE1C-4F85-2E13-E4E58B125884}"/>
              </a:ext>
            </a:extLst>
          </p:cNvPr>
          <p:cNvSpPr txBox="1"/>
          <p:nvPr/>
        </p:nvSpPr>
        <p:spPr>
          <a:xfrm>
            <a:off x="5496412" y="4169330"/>
            <a:ext cx="2162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97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rgbClr val="FF97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5E286E-1525-24B3-55C3-5CB42411F1EA}"/>
              </a:ext>
            </a:extLst>
          </p:cNvPr>
          <p:cNvCxnSpPr>
            <a:cxnSpLocks/>
          </p:cNvCxnSpPr>
          <p:nvPr/>
        </p:nvCxnSpPr>
        <p:spPr>
          <a:xfrm>
            <a:off x="4543180" y="4167082"/>
            <a:ext cx="0" cy="238541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64A90D-26D0-5C70-C939-4B8AD7894DE2}"/>
              </a:ext>
            </a:extLst>
          </p:cNvPr>
          <p:cNvCxnSpPr>
            <a:cxnSpLocks/>
          </p:cNvCxnSpPr>
          <p:nvPr/>
        </p:nvCxnSpPr>
        <p:spPr>
          <a:xfrm>
            <a:off x="7420119" y="4136475"/>
            <a:ext cx="0" cy="238541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B88111-AE0D-CE7A-FCDF-30FA725F5FF2}"/>
              </a:ext>
            </a:extLst>
          </p:cNvPr>
          <p:cNvCxnSpPr/>
          <p:nvPr/>
        </p:nvCxnSpPr>
        <p:spPr>
          <a:xfrm>
            <a:off x="3526145" y="4286352"/>
            <a:ext cx="92373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4DFCB7-DB57-F174-16B7-E94188D442E3}"/>
              </a:ext>
            </a:extLst>
          </p:cNvPr>
          <p:cNvCxnSpPr>
            <a:cxnSpLocks/>
          </p:cNvCxnSpPr>
          <p:nvPr/>
        </p:nvCxnSpPr>
        <p:spPr>
          <a:xfrm>
            <a:off x="7495847" y="4255745"/>
            <a:ext cx="979714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7FAB16D-2764-2CFF-8E22-DA939E410E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  <a14:imgEffect>
                      <a14:sharpenSoften amount="100000"/>
                    </a14:imgEffect>
                    <a14:imgEffect>
                      <a14:colorTemperature colorTemp="19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0347">
            <a:off x="-800713" y="-1033572"/>
            <a:ext cx="4456666" cy="44566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23582B2-C9AD-6CA1-5922-6EE4A59C163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"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0591">
            <a:off x="8058050" y="3952572"/>
            <a:ext cx="4876190" cy="48761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17C74BB-E7DD-67D1-600E-0527A5FDB3F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"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8466">
            <a:off x="101512" y="4397716"/>
            <a:ext cx="4057403" cy="4057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535F40E-0AC8-C0B0-6D9B-23DB573C7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4"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11630">
            <a:off x="9310586" y="-909929"/>
            <a:ext cx="3724141" cy="3724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F430F-F4AC-A3B8-BC2B-1F7FECAFC4AA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F8206B-B107-5AF4-45F2-8BF33F75A3E7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94197F-2EC2-A6CC-94E4-D0D42FA90C83}"/>
              </a:ext>
            </a:extLst>
          </p:cNvPr>
          <p:cNvSpPr txBox="1"/>
          <p:nvPr/>
        </p:nvSpPr>
        <p:spPr>
          <a:xfrm>
            <a:off x="5241740" y="2559869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JOINUS ·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84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55BC7-9A54-6319-9337-AC8C728FA8AC}"/>
              </a:ext>
            </a:extLst>
          </p:cNvPr>
          <p:cNvSpPr txBox="1"/>
          <p:nvPr/>
        </p:nvSpPr>
        <p:spPr>
          <a:xfrm>
            <a:off x="2081108" y="2113174"/>
            <a:ext cx="85704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b="1" dirty="0">
                <a:solidFill>
                  <a:schemeClr val="bg1">
                    <a:alpha val="10000"/>
                  </a:schemeClr>
                </a:solidFill>
              </a:rPr>
              <a:t>JOINUS</a:t>
            </a:r>
            <a:endParaRPr lang="ko-KR" altLang="en-US" sz="17000" b="1" dirty="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73B90-F069-C634-E3E1-EF0E89E00D24}"/>
              </a:ext>
            </a:extLst>
          </p:cNvPr>
          <p:cNvSpPr txBox="1"/>
          <p:nvPr/>
        </p:nvSpPr>
        <p:spPr>
          <a:xfrm>
            <a:off x="93306" y="261257"/>
            <a:ext cx="392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3C4EB7-D574-27AB-3BB1-3D63E7A6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58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28" y="307909"/>
            <a:ext cx="368360" cy="3683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C631A10-4854-40FD-80F7-CB86869F1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15" y="869702"/>
            <a:ext cx="9468610" cy="554468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F2389F6-F747-511C-EC3D-56C265814D33}"/>
              </a:ext>
            </a:extLst>
          </p:cNvPr>
          <p:cNvCxnSpPr/>
          <p:nvPr/>
        </p:nvCxnSpPr>
        <p:spPr>
          <a:xfrm>
            <a:off x="-4749" y="149289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9F5D495-35D9-ED2A-60B6-1A4D5FF0CC40}"/>
              </a:ext>
            </a:extLst>
          </p:cNvPr>
          <p:cNvCxnSpPr/>
          <p:nvPr/>
        </p:nvCxnSpPr>
        <p:spPr>
          <a:xfrm>
            <a:off x="0" y="6708710"/>
            <a:ext cx="12192000" cy="0"/>
          </a:xfrm>
          <a:prstGeom prst="line">
            <a:avLst/>
          </a:prstGeom>
          <a:ln w="44450">
            <a:solidFill>
              <a:schemeClr val="bg1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8AFE90-FD43-5FB6-C2EB-1E2A4030AA16}"/>
              </a:ext>
            </a:extLst>
          </p:cNvPr>
          <p:cNvSpPr txBox="1"/>
          <p:nvPr/>
        </p:nvSpPr>
        <p:spPr>
          <a:xfrm>
            <a:off x="11365153" y="6400933"/>
            <a:ext cx="92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alpha val="60000"/>
                  </a:schemeClr>
                </a:solidFill>
              </a:rPr>
              <a:t>JOINUS</a:t>
            </a:r>
            <a:endParaRPr lang="ko-KR" altLang="en-US" sz="1400" b="1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1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4727</Words>
  <Application>Microsoft Office PowerPoint</Application>
  <PresentationFormat>와이드스크린</PresentationFormat>
  <Paragraphs>964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85</vt:i4>
      </vt:variant>
    </vt:vector>
  </HeadingPairs>
  <TitlesOfParts>
    <vt:vector size="96" baseType="lpstr">
      <vt:lpstr>굴림</vt:lpstr>
      <vt:lpstr>맑은 고딕 Semilight</vt:lpstr>
      <vt:lpstr>Lucida Console</vt:lpstr>
      <vt:lpstr>나눔고딕</vt:lpstr>
      <vt:lpstr>맑은 고딕</vt:lpstr>
      <vt:lpstr>Arial</vt:lpstr>
      <vt:lpstr>카페24 써라운드</vt:lpstr>
      <vt:lpstr>Montserrat SemiBold</vt:lpstr>
      <vt:lpstr>Cambria Math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821029805237</dc:creator>
  <cp:lastModifiedBy>b14</cp:lastModifiedBy>
  <cp:revision>69</cp:revision>
  <dcterms:created xsi:type="dcterms:W3CDTF">2023-05-21T10:46:30Z</dcterms:created>
  <dcterms:modified xsi:type="dcterms:W3CDTF">2023-05-31T07:48:53Z</dcterms:modified>
</cp:coreProperties>
</file>